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72" r:id="rId1"/>
  </p:sldMasterIdLst>
  <p:notesMasterIdLst>
    <p:notesMasterId r:id="rId15"/>
  </p:notesMasterIdLst>
  <p:handoutMasterIdLst>
    <p:handoutMasterId r:id="rId16"/>
  </p:handoutMasterIdLst>
  <p:sldIdLst>
    <p:sldId id="270" r:id="rId2"/>
    <p:sldId id="271" r:id="rId3"/>
    <p:sldId id="272" r:id="rId4"/>
    <p:sldId id="283" r:id="rId5"/>
    <p:sldId id="284" r:id="rId6"/>
    <p:sldId id="286" r:id="rId7"/>
    <p:sldId id="285" r:id="rId8"/>
    <p:sldId id="287" r:id="rId9"/>
    <p:sldId id="288" r:id="rId10"/>
    <p:sldId id="290" r:id="rId11"/>
    <p:sldId id="291" r:id="rId12"/>
    <p:sldId id="293" r:id="rId13"/>
    <p:sldId id="292" r:id="rId14"/>
  </p:sldIdLst>
  <p:sldSz cx="12192000" cy="6858000"/>
  <p:notesSz cx="6858000" cy="9144000"/>
  <p:embeddedFontLst>
    <p:embeddedFont>
      <p:font typeface="나눔스퀘어_ac" panose="020B0600000101010101" pitchFamily="50" charset="-127"/>
      <p:regular r:id="rId17"/>
    </p:embeddedFont>
    <p:embeddedFont>
      <p:font typeface="Palatino Linotype" panose="02040502050505030304" pitchFamily="18" charset="0"/>
      <p:regular r:id="rId18"/>
      <p:bold r:id="rId19"/>
      <p:italic r:id="rId20"/>
      <p:boldItalic r:id="rId21"/>
    </p:embeddedFont>
    <p:embeddedFont>
      <p:font typeface="나눔스퀘어_ac Bold" panose="020B0600000101010101" pitchFamily="50" charset="-127"/>
      <p:bold r:id="rId22"/>
    </p:embeddedFont>
    <p:embeddedFont>
      <p:font typeface="나눔스퀘어_ac ExtraBold" panose="020B0600000101010101" pitchFamily="50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799B23B-EC83-4686-B30A-512413B5E67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8917" autoAdjust="0"/>
  </p:normalViewPr>
  <p:slideViewPr>
    <p:cSldViewPr snapToGrid="0">
      <p:cViewPr varScale="1">
        <p:scale>
          <a:sx n="79" d="100"/>
          <a:sy n="79" d="100"/>
        </p:scale>
        <p:origin x="1776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78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ke Test User" userId="SID-0" providerId="Test" clId="FakeClientId"/>
    <pc:docChg chg="modSld modMainMaster modNotesMaster modHandout">
      <pc:chgData name="Fake Test User" userId="SID-0" providerId="Test" clId="FakeClientId" dt="2018-12-04T08:42:17.601" v="53" actId="790"/>
      <pc:docMkLst>
        <pc:docMk/>
      </pc:docMkLst>
      <pc:sldChg chg="modNotes">
        <pc:chgData name="Fake Test User" userId="SID-0" providerId="Test" clId="FakeClientId" dt="2018-12-04T08:39:22.055" v="14" actId="790"/>
        <pc:sldMkLst>
          <pc:docMk/>
          <pc:sldMk cId="1096358168" sldId="270"/>
        </pc:sldMkLst>
      </pc:sldChg>
      <pc:sldChg chg="modSp modNotes">
        <pc:chgData name="Fake Test User" userId="SID-0" providerId="Test" clId="FakeClientId" dt="2018-12-04T08:40:38.451" v="34" actId="790"/>
        <pc:sldMkLst>
          <pc:docMk/>
          <pc:sldMk cId="3410528100" sldId="271"/>
        </pc:sldMkLst>
        <pc:spChg chg="mod">
          <ac:chgData name="Fake Test User" userId="SID-0" providerId="Test" clId="FakeClientId" dt="2018-12-04T08:40:38.451" v="34" actId="790"/>
          <ac:spMkLst>
            <pc:docMk/>
            <pc:sldMk cId="3410528100" sldId="271"/>
            <ac:spMk id="2" creationId="{00000000-0000-0000-0000-000000000000}"/>
          </ac:spMkLst>
        </pc:spChg>
        <pc:spChg chg="mod">
          <ac:chgData name="Fake Test User" userId="SID-0" providerId="Test" clId="FakeClientId" dt="2018-12-04T08:40:38.451" v="34" actId="790"/>
          <ac:spMkLst>
            <pc:docMk/>
            <pc:sldMk cId="3410528100" sldId="271"/>
            <ac:spMk id="3" creationId="{00000000-0000-0000-0000-000000000000}"/>
          </ac:spMkLst>
        </pc:spChg>
      </pc:sldChg>
      <pc:sldChg chg="modSp modNotes">
        <pc:chgData name="Fake Test User" userId="SID-0" providerId="Test" clId="FakeClientId" dt="2018-12-04T08:40:47.467" v="37" actId="790"/>
        <pc:sldMkLst>
          <pc:docMk/>
          <pc:sldMk cId="2057674307" sldId="272"/>
        </pc:sldMkLst>
        <pc:spChg chg="mod">
          <ac:chgData name="Fake Test User" userId="SID-0" providerId="Test" clId="FakeClientId" dt="2018-12-04T08:40:47.467" v="37" actId="790"/>
          <ac:spMkLst>
            <pc:docMk/>
            <pc:sldMk cId="2057674307" sldId="272"/>
            <ac:spMk id="2" creationId="{00000000-0000-0000-0000-000000000000}"/>
          </ac:spMkLst>
        </pc:spChg>
        <pc:spChg chg="mod">
          <ac:chgData name="Fake Test User" userId="SID-0" providerId="Test" clId="FakeClientId" dt="2018-12-04T08:40:47.467" v="37" actId="790"/>
          <ac:spMkLst>
            <pc:docMk/>
            <pc:sldMk cId="2057674307" sldId="272"/>
            <ac:spMk id="3" creationId="{00000000-0000-0000-0000-000000000000}"/>
          </ac:spMkLst>
        </pc:spChg>
      </pc:sldChg>
      <pc:sldChg chg="modSp modNotes">
        <pc:chgData name="Fake Test User" userId="SID-0" providerId="Test" clId="FakeClientId" dt="2018-12-04T08:40:53.091" v="38" actId="790"/>
        <pc:sldMkLst>
          <pc:docMk/>
          <pc:sldMk cId="1794587301" sldId="273"/>
        </pc:sldMkLst>
        <pc:spChg chg="mod">
          <ac:chgData name="Fake Test User" userId="SID-0" providerId="Test" clId="FakeClientId" dt="2018-12-04T08:40:53.091" v="38" actId="790"/>
          <ac:spMkLst>
            <pc:docMk/>
            <pc:sldMk cId="1794587301" sldId="273"/>
            <ac:spMk id="2" creationId="{00000000-0000-0000-0000-000000000000}"/>
          </ac:spMkLst>
        </pc:spChg>
        <pc:spChg chg="mod">
          <ac:chgData name="Fake Test User" userId="SID-0" providerId="Test" clId="FakeClientId" dt="2018-12-04T08:40:53.091" v="38" actId="790"/>
          <ac:spMkLst>
            <pc:docMk/>
            <pc:sldMk cId="1794587301" sldId="273"/>
            <ac:spMk id="3" creationId="{00000000-0000-0000-0000-000000000000}"/>
          </ac:spMkLst>
        </pc:spChg>
      </pc:sldChg>
      <pc:sldChg chg="modSp modNotes">
        <pc:chgData name="Fake Test User" userId="SID-0" providerId="Test" clId="FakeClientId" dt="2018-12-04T08:40:58.466" v="39" actId="790"/>
        <pc:sldMkLst>
          <pc:docMk/>
          <pc:sldMk cId="2493007523" sldId="274"/>
        </pc:sldMkLst>
        <pc:spChg chg="mod">
          <ac:chgData name="Fake Test User" userId="SID-0" providerId="Test" clId="FakeClientId" dt="2018-12-04T08:40:58.466" v="39" actId="790"/>
          <ac:spMkLst>
            <pc:docMk/>
            <pc:sldMk cId="2493007523" sldId="274"/>
            <ac:spMk id="2" creationId="{00000000-0000-0000-0000-000000000000}"/>
          </ac:spMkLst>
        </pc:spChg>
        <pc:spChg chg="mod">
          <ac:chgData name="Fake Test User" userId="SID-0" providerId="Test" clId="FakeClientId" dt="2018-12-04T08:40:58.466" v="39" actId="790"/>
          <ac:spMkLst>
            <pc:docMk/>
            <pc:sldMk cId="2493007523" sldId="274"/>
            <ac:spMk id="3" creationId="{00000000-0000-0000-0000-000000000000}"/>
          </ac:spMkLst>
        </pc:spChg>
      </pc:sldChg>
      <pc:sldChg chg="modSp modNotes">
        <pc:chgData name="Fake Test User" userId="SID-0" providerId="Test" clId="FakeClientId" dt="2018-12-04T08:41:02.653" v="40" actId="790"/>
        <pc:sldMkLst>
          <pc:docMk/>
          <pc:sldMk cId="3629560857" sldId="275"/>
        </pc:sldMkLst>
        <pc:spChg chg="mod">
          <ac:chgData name="Fake Test User" userId="SID-0" providerId="Test" clId="FakeClientId" dt="2018-12-04T08:41:02.653" v="40" actId="790"/>
          <ac:spMkLst>
            <pc:docMk/>
            <pc:sldMk cId="3629560857" sldId="275"/>
            <ac:spMk id="2" creationId="{00000000-0000-0000-0000-000000000000}"/>
          </ac:spMkLst>
        </pc:spChg>
        <pc:spChg chg="mod">
          <ac:chgData name="Fake Test User" userId="SID-0" providerId="Test" clId="FakeClientId" dt="2018-12-04T08:41:02.653" v="40" actId="790"/>
          <ac:spMkLst>
            <pc:docMk/>
            <pc:sldMk cId="3629560857" sldId="275"/>
            <ac:spMk id="3" creationId="{00000000-0000-0000-0000-000000000000}"/>
          </ac:spMkLst>
        </pc:spChg>
      </pc:sldChg>
      <pc:sldChg chg="modSp modNotes">
        <pc:chgData name="Fake Test User" userId="SID-0" providerId="Test" clId="FakeClientId" dt="2018-12-04T08:41:06.762" v="41" actId="790"/>
        <pc:sldMkLst>
          <pc:docMk/>
          <pc:sldMk cId="2494252465" sldId="276"/>
        </pc:sldMkLst>
        <pc:spChg chg="mod">
          <ac:chgData name="Fake Test User" userId="SID-0" providerId="Test" clId="FakeClientId" dt="2018-12-04T08:41:06.762" v="41" actId="790"/>
          <ac:spMkLst>
            <pc:docMk/>
            <pc:sldMk cId="2494252465" sldId="276"/>
            <ac:spMk id="2" creationId="{00000000-0000-0000-0000-000000000000}"/>
          </ac:spMkLst>
        </pc:spChg>
        <pc:spChg chg="mod">
          <ac:chgData name="Fake Test User" userId="SID-0" providerId="Test" clId="FakeClientId" dt="2018-12-04T08:41:06.762" v="41" actId="790"/>
          <ac:spMkLst>
            <pc:docMk/>
            <pc:sldMk cId="2494252465" sldId="276"/>
            <ac:spMk id="3" creationId="{00000000-0000-0000-0000-000000000000}"/>
          </ac:spMkLst>
        </pc:spChg>
      </pc:sldChg>
      <pc:sldChg chg="modSp modNotes">
        <pc:chgData name="Fake Test User" userId="SID-0" providerId="Test" clId="FakeClientId" dt="2018-12-04T08:41:12.168" v="42" actId="790"/>
        <pc:sldMkLst>
          <pc:docMk/>
          <pc:sldMk cId="3801660654" sldId="277"/>
        </pc:sldMkLst>
        <pc:spChg chg="mod">
          <ac:chgData name="Fake Test User" userId="SID-0" providerId="Test" clId="FakeClientId" dt="2018-12-04T08:41:12.168" v="42" actId="790"/>
          <ac:spMkLst>
            <pc:docMk/>
            <pc:sldMk cId="3801660654" sldId="277"/>
            <ac:spMk id="2" creationId="{00000000-0000-0000-0000-000000000000}"/>
          </ac:spMkLst>
        </pc:spChg>
        <pc:spChg chg="mod">
          <ac:chgData name="Fake Test User" userId="SID-0" providerId="Test" clId="FakeClientId" dt="2018-12-04T08:41:12.168" v="42" actId="790"/>
          <ac:spMkLst>
            <pc:docMk/>
            <pc:sldMk cId="3801660654" sldId="277"/>
            <ac:spMk id="3" creationId="{00000000-0000-0000-0000-000000000000}"/>
          </ac:spMkLst>
        </pc:spChg>
      </pc:sldChg>
      <pc:sldChg chg="modSp modNotes">
        <pc:chgData name="Fake Test User" userId="SID-0" providerId="Test" clId="FakeClientId" dt="2018-12-04T08:42:17.601" v="53" actId="790"/>
        <pc:sldMkLst>
          <pc:docMk/>
          <pc:sldMk cId="2519909124" sldId="278"/>
        </pc:sldMkLst>
        <pc:spChg chg="mod">
          <ac:chgData name="Fake Test User" userId="SID-0" providerId="Test" clId="FakeClientId" dt="2018-12-04T08:42:17.601" v="53" actId="790"/>
          <ac:spMkLst>
            <pc:docMk/>
            <pc:sldMk cId="2519909124" sldId="278"/>
            <ac:spMk id="2" creationId="{00000000-0000-0000-0000-000000000000}"/>
          </ac:spMkLst>
        </pc:spChg>
        <pc:spChg chg="mod">
          <ac:chgData name="Fake Test User" userId="SID-0" providerId="Test" clId="FakeClientId" dt="2018-12-04T08:42:17.601" v="53" actId="790"/>
          <ac:spMkLst>
            <pc:docMk/>
            <pc:sldMk cId="2519909124" sldId="278"/>
            <ac:spMk id="3" creationId="{00000000-0000-0000-0000-000000000000}"/>
          </ac:spMkLst>
        </pc:spChg>
      </pc:sldChg>
      <pc:sldChg chg="modSp modNotes">
        <pc:chgData name="Fake Test User" userId="SID-0" providerId="Test" clId="FakeClientId" dt="2018-12-04T08:41:21.121" v="44" actId="790"/>
        <pc:sldMkLst>
          <pc:docMk/>
          <pc:sldMk cId="1216751560" sldId="279"/>
        </pc:sldMkLst>
        <pc:spChg chg="mod">
          <ac:chgData name="Fake Test User" userId="SID-0" providerId="Test" clId="FakeClientId" dt="2018-12-04T08:41:21.121" v="44" actId="790"/>
          <ac:spMkLst>
            <pc:docMk/>
            <pc:sldMk cId="1216751560" sldId="279"/>
            <ac:spMk id="2" creationId="{00000000-0000-0000-0000-000000000000}"/>
          </ac:spMkLst>
        </pc:spChg>
        <pc:spChg chg="mod">
          <ac:chgData name="Fake Test User" userId="SID-0" providerId="Test" clId="FakeClientId" dt="2018-12-04T08:41:21.121" v="44" actId="790"/>
          <ac:spMkLst>
            <pc:docMk/>
            <pc:sldMk cId="1216751560" sldId="279"/>
            <ac:spMk id="3" creationId="{00000000-0000-0000-0000-000000000000}"/>
          </ac:spMkLst>
        </pc:spChg>
      </pc:sldChg>
      <pc:sldChg chg="modNotes">
        <pc:chgData name="Fake Test User" userId="SID-0" providerId="Test" clId="FakeClientId" dt="2018-12-04T08:40:07.048" v="26" actId="790"/>
        <pc:sldMkLst>
          <pc:docMk/>
          <pc:sldMk cId="2303474947" sldId="280"/>
        </pc:sldMkLst>
      </pc:sldChg>
      <pc:sldChg chg="modNotes">
        <pc:chgData name="Fake Test User" userId="SID-0" providerId="Test" clId="FakeClientId" dt="2018-12-04T08:40:10.314" v="27" actId="790"/>
        <pc:sldMkLst>
          <pc:docMk/>
          <pc:sldMk cId="329787518" sldId="281"/>
        </pc:sldMkLst>
      </pc:sldChg>
      <pc:sldChg chg="modSp modNotes">
        <pc:chgData name="Fake Test User" userId="SID-0" providerId="Test" clId="FakeClientId" dt="2018-12-04T08:41:38.948" v="48" actId="790"/>
        <pc:sldMkLst>
          <pc:docMk/>
          <pc:sldMk cId="2876187254" sldId="282"/>
        </pc:sldMkLst>
        <pc:spChg chg="mod">
          <ac:chgData name="Fake Test User" userId="SID-0" providerId="Test" clId="FakeClientId" dt="2018-12-04T08:41:38.948" v="48" actId="790"/>
          <ac:spMkLst>
            <pc:docMk/>
            <pc:sldMk cId="2876187254" sldId="282"/>
            <ac:spMk id="2" creationId="{00000000-0000-0000-0000-000000000000}"/>
          </ac:spMkLst>
        </pc:spChg>
        <pc:spChg chg="mod">
          <ac:chgData name="Fake Test User" userId="SID-0" providerId="Test" clId="FakeClientId" dt="2018-12-04T08:41:38.948" v="48" actId="790"/>
          <ac:spMkLst>
            <pc:docMk/>
            <pc:sldMk cId="2876187254" sldId="282"/>
            <ac:spMk id="3" creationId="{00000000-0000-0000-0000-000000000000}"/>
          </ac:spMkLst>
        </pc:spChg>
      </pc:sldChg>
      <pc:sldMasterChg chg="modSp modSldLayout">
        <pc:chgData name="Fake Test User" userId="SID-0" providerId="Test" clId="FakeClientId" dt="2018-12-04T08:39:16.134" v="13" actId="790"/>
        <pc:sldMasterMkLst>
          <pc:docMk/>
          <pc:sldMasterMk cId="3012251994" sldId="2147483672"/>
        </pc:sldMasterMkLst>
        <pc:spChg chg="mod">
          <ac:chgData name="Fake Test User" userId="SID-0" providerId="Test" clId="FakeClientId" dt="2018-12-04T08:38:33.083" v="2" actId="790"/>
          <ac:spMkLst>
            <pc:docMk/>
            <pc:sldMasterMk cId="3012251994" sldId="2147483672"/>
            <ac:spMk id="2" creationId="{00000000-0000-0000-0000-000000000000}"/>
          </ac:spMkLst>
        </pc:spChg>
        <pc:spChg chg="mod">
          <ac:chgData name="Fake Test User" userId="SID-0" providerId="Test" clId="FakeClientId" dt="2018-12-04T08:38:33.083" v="2" actId="790"/>
          <ac:spMkLst>
            <pc:docMk/>
            <pc:sldMasterMk cId="3012251994" sldId="2147483672"/>
            <ac:spMk id="3" creationId="{00000000-0000-0000-0000-000000000000}"/>
          </ac:spMkLst>
        </pc:spChg>
        <pc:spChg chg="mod">
          <ac:chgData name="Fake Test User" userId="SID-0" providerId="Test" clId="FakeClientId" dt="2018-12-04T08:38:33.083" v="2" actId="790"/>
          <ac:spMkLst>
            <pc:docMk/>
            <pc:sldMasterMk cId="3012251994" sldId="2147483672"/>
            <ac:spMk id="4" creationId="{00000000-0000-0000-0000-000000000000}"/>
          </ac:spMkLst>
        </pc:spChg>
        <pc:spChg chg="mod">
          <ac:chgData name="Fake Test User" userId="SID-0" providerId="Test" clId="FakeClientId" dt="2018-12-04T08:38:33.083" v="2" actId="790"/>
          <ac:spMkLst>
            <pc:docMk/>
            <pc:sldMasterMk cId="3012251994" sldId="2147483672"/>
            <ac:spMk id="5" creationId="{00000000-0000-0000-0000-000000000000}"/>
          </ac:spMkLst>
        </pc:spChg>
        <pc:spChg chg="mod">
          <ac:chgData name="Fake Test User" userId="SID-0" providerId="Test" clId="FakeClientId" dt="2018-12-04T08:38:33.083" v="2" actId="790"/>
          <ac:spMkLst>
            <pc:docMk/>
            <pc:sldMasterMk cId="3012251994" sldId="2147483672"/>
            <ac:spMk id="6" creationId="{00000000-0000-0000-0000-000000000000}"/>
          </ac:spMkLst>
        </pc:spChg>
        <pc:spChg chg="mod">
          <ac:chgData name="Fake Test User" userId="SID-0" providerId="Test" clId="FakeClientId" dt="2018-12-04T08:38:33.083" v="2" actId="790"/>
          <ac:spMkLst>
            <pc:docMk/>
            <pc:sldMasterMk cId="3012251994" sldId="2147483672"/>
            <ac:spMk id="7" creationId="{00000000-0000-0000-0000-000000000000}"/>
          </ac:spMkLst>
        </pc:spChg>
        <pc:spChg chg="mod">
          <ac:chgData name="Fake Test User" userId="SID-0" providerId="Test" clId="FakeClientId" dt="2018-12-04T08:38:33.083" v="2" actId="790"/>
          <ac:spMkLst>
            <pc:docMk/>
            <pc:sldMasterMk cId="3012251994" sldId="2147483672"/>
            <ac:spMk id="8" creationId="{00000000-0000-0000-0000-000000000000}"/>
          </ac:spMkLst>
        </pc:spChg>
        <pc:sldLayoutChg chg="modSp">
          <pc:chgData name="Fake Test User" userId="SID-0" providerId="Test" clId="FakeClientId" dt="2018-12-04T08:38:36.333" v="3" actId="790"/>
          <pc:sldLayoutMkLst>
            <pc:docMk/>
            <pc:sldMasterMk cId="3012251994" sldId="2147483672"/>
            <pc:sldLayoutMk cId="2794820782" sldId="2147483673"/>
          </pc:sldLayoutMkLst>
          <pc:spChg chg="mod">
            <ac:chgData name="Fake Test User" userId="SID-0" providerId="Test" clId="FakeClientId" dt="2018-12-04T08:38:36.333" v="3" actId="790"/>
            <ac:spMkLst>
              <pc:docMk/>
              <pc:sldMasterMk cId="3012251994" sldId="2147483672"/>
              <pc:sldLayoutMk cId="2794820782" sldId="2147483673"/>
              <ac:spMk id="2" creationId="{00000000-0000-0000-0000-000000000000}"/>
            </ac:spMkLst>
          </pc:spChg>
          <pc:spChg chg="mod">
            <ac:chgData name="Fake Test User" userId="SID-0" providerId="Test" clId="FakeClientId" dt="2018-12-04T08:38:36.333" v="3" actId="790"/>
            <ac:spMkLst>
              <pc:docMk/>
              <pc:sldMasterMk cId="3012251994" sldId="2147483672"/>
              <pc:sldLayoutMk cId="2794820782" sldId="2147483673"/>
              <ac:spMk id="3" creationId="{00000000-0000-0000-0000-000000000000}"/>
            </ac:spMkLst>
          </pc:spChg>
          <pc:spChg chg="mod">
            <ac:chgData name="Fake Test User" userId="SID-0" providerId="Test" clId="FakeClientId" dt="2018-12-04T08:38:36.333" v="3" actId="790"/>
            <ac:spMkLst>
              <pc:docMk/>
              <pc:sldMasterMk cId="3012251994" sldId="2147483672"/>
              <pc:sldLayoutMk cId="2794820782" sldId="2147483673"/>
              <ac:spMk id="7" creationId="{00000000-0000-0000-0000-000000000000}"/>
            </ac:spMkLst>
          </pc:spChg>
          <pc:spChg chg="mod">
            <ac:chgData name="Fake Test User" userId="SID-0" providerId="Test" clId="FakeClientId" dt="2018-12-04T08:38:36.333" v="3" actId="790"/>
            <ac:spMkLst>
              <pc:docMk/>
              <pc:sldMasterMk cId="3012251994" sldId="2147483672"/>
              <pc:sldLayoutMk cId="2794820782" sldId="2147483673"/>
              <ac:spMk id="8" creationId="{00000000-0000-0000-0000-000000000000}"/>
            </ac:spMkLst>
          </pc:spChg>
          <pc:spChg chg="mod">
            <ac:chgData name="Fake Test User" userId="SID-0" providerId="Test" clId="FakeClientId" dt="2018-12-04T08:38:36.333" v="3" actId="790"/>
            <ac:spMkLst>
              <pc:docMk/>
              <pc:sldMasterMk cId="3012251994" sldId="2147483672"/>
              <pc:sldLayoutMk cId="2794820782" sldId="2147483673"/>
              <ac:spMk id="9" creationId="{00000000-0000-0000-0000-000000000000}"/>
            </ac:spMkLst>
          </pc:spChg>
        </pc:sldLayoutChg>
        <pc:sldLayoutChg chg="modSp">
          <pc:chgData name="Fake Test User" userId="SID-0" providerId="Test" clId="FakeClientId" dt="2018-12-04T08:38:39.614" v="4" actId="790"/>
          <pc:sldLayoutMkLst>
            <pc:docMk/>
            <pc:sldMasterMk cId="3012251994" sldId="2147483672"/>
            <pc:sldLayoutMk cId="3381064927" sldId="2147483674"/>
          </pc:sldLayoutMkLst>
          <pc:spChg chg="mod">
            <ac:chgData name="Fake Test User" userId="SID-0" providerId="Test" clId="FakeClientId" dt="2018-12-04T08:38:39.614" v="4" actId="790"/>
            <ac:spMkLst>
              <pc:docMk/>
              <pc:sldMasterMk cId="3012251994" sldId="2147483672"/>
              <pc:sldLayoutMk cId="3381064927" sldId="2147483674"/>
              <ac:spMk id="2" creationId="{00000000-0000-0000-0000-000000000000}"/>
            </ac:spMkLst>
          </pc:spChg>
          <pc:spChg chg="mod">
            <ac:chgData name="Fake Test User" userId="SID-0" providerId="Test" clId="FakeClientId" dt="2018-12-04T08:38:39.614" v="4" actId="790"/>
            <ac:spMkLst>
              <pc:docMk/>
              <pc:sldMasterMk cId="3012251994" sldId="2147483672"/>
              <pc:sldLayoutMk cId="3381064927" sldId="2147483674"/>
              <ac:spMk id="3" creationId="{00000000-0000-0000-0000-000000000000}"/>
            </ac:spMkLst>
          </pc:spChg>
          <pc:spChg chg="mod">
            <ac:chgData name="Fake Test User" userId="SID-0" providerId="Test" clId="FakeClientId" dt="2018-12-04T08:38:39.614" v="4" actId="790"/>
            <ac:spMkLst>
              <pc:docMk/>
              <pc:sldMasterMk cId="3012251994" sldId="2147483672"/>
              <pc:sldLayoutMk cId="3381064927" sldId="2147483674"/>
              <ac:spMk id="4" creationId="{00000000-0000-0000-0000-000000000000}"/>
            </ac:spMkLst>
          </pc:spChg>
          <pc:spChg chg="mod">
            <ac:chgData name="Fake Test User" userId="SID-0" providerId="Test" clId="FakeClientId" dt="2018-12-04T08:38:39.614" v="4" actId="790"/>
            <ac:spMkLst>
              <pc:docMk/>
              <pc:sldMasterMk cId="3012251994" sldId="2147483672"/>
              <pc:sldLayoutMk cId="3381064927" sldId="2147483674"/>
              <ac:spMk id="5" creationId="{00000000-0000-0000-0000-000000000000}"/>
            </ac:spMkLst>
          </pc:spChg>
          <pc:spChg chg="mod">
            <ac:chgData name="Fake Test User" userId="SID-0" providerId="Test" clId="FakeClientId" dt="2018-12-04T08:38:39.614" v="4" actId="790"/>
            <ac:spMkLst>
              <pc:docMk/>
              <pc:sldMasterMk cId="3012251994" sldId="2147483672"/>
              <pc:sldLayoutMk cId="3381064927" sldId="2147483674"/>
              <ac:spMk id="6" creationId="{00000000-0000-0000-0000-000000000000}"/>
            </ac:spMkLst>
          </pc:spChg>
        </pc:sldLayoutChg>
        <pc:sldLayoutChg chg="modSp">
          <pc:chgData name="Fake Test User" userId="SID-0" providerId="Test" clId="FakeClientId" dt="2018-12-04T08:38:43.786" v="5" actId="790"/>
          <pc:sldLayoutMkLst>
            <pc:docMk/>
            <pc:sldMasterMk cId="3012251994" sldId="2147483672"/>
            <pc:sldLayoutMk cId="3415689626" sldId="2147483675"/>
          </pc:sldLayoutMkLst>
          <pc:spChg chg="mod">
            <ac:chgData name="Fake Test User" userId="SID-0" providerId="Test" clId="FakeClientId" dt="2018-12-04T08:38:43.786" v="5" actId="790"/>
            <ac:spMkLst>
              <pc:docMk/>
              <pc:sldMasterMk cId="3012251994" sldId="2147483672"/>
              <pc:sldLayoutMk cId="3415689626" sldId="2147483675"/>
              <ac:spMk id="2" creationId="{00000000-0000-0000-0000-000000000000}"/>
            </ac:spMkLst>
          </pc:spChg>
          <pc:spChg chg="mod">
            <ac:chgData name="Fake Test User" userId="SID-0" providerId="Test" clId="FakeClientId" dt="2018-12-04T08:38:43.786" v="5" actId="790"/>
            <ac:spMkLst>
              <pc:docMk/>
              <pc:sldMasterMk cId="3012251994" sldId="2147483672"/>
              <pc:sldLayoutMk cId="3415689626" sldId="2147483675"/>
              <ac:spMk id="3" creationId="{00000000-0000-0000-0000-000000000000}"/>
            </ac:spMkLst>
          </pc:spChg>
          <pc:spChg chg="mod">
            <ac:chgData name="Fake Test User" userId="SID-0" providerId="Test" clId="FakeClientId" dt="2018-12-04T08:38:43.786" v="5" actId="790"/>
            <ac:spMkLst>
              <pc:docMk/>
              <pc:sldMasterMk cId="3012251994" sldId="2147483672"/>
              <pc:sldLayoutMk cId="3415689626" sldId="2147483675"/>
              <ac:spMk id="4" creationId="{00000000-0000-0000-0000-000000000000}"/>
            </ac:spMkLst>
          </pc:spChg>
          <pc:spChg chg="mod">
            <ac:chgData name="Fake Test User" userId="SID-0" providerId="Test" clId="FakeClientId" dt="2018-12-04T08:38:43.786" v="5" actId="790"/>
            <ac:spMkLst>
              <pc:docMk/>
              <pc:sldMasterMk cId="3012251994" sldId="2147483672"/>
              <pc:sldLayoutMk cId="3415689626" sldId="2147483675"/>
              <ac:spMk id="5" creationId="{00000000-0000-0000-0000-000000000000}"/>
            </ac:spMkLst>
          </pc:spChg>
          <pc:spChg chg="mod">
            <ac:chgData name="Fake Test User" userId="SID-0" providerId="Test" clId="FakeClientId" dt="2018-12-04T08:38:43.786" v="5" actId="790"/>
            <ac:spMkLst>
              <pc:docMk/>
              <pc:sldMasterMk cId="3012251994" sldId="2147483672"/>
              <pc:sldLayoutMk cId="3415689626" sldId="2147483675"/>
              <ac:spMk id="6" creationId="{00000000-0000-0000-0000-000000000000}"/>
            </ac:spMkLst>
          </pc:spChg>
          <pc:spChg chg="mod">
            <ac:chgData name="Fake Test User" userId="SID-0" providerId="Test" clId="FakeClientId" dt="2018-12-04T08:38:43.786" v="5" actId="790"/>
            <ac:spMkLst>
              <pc:docMk/>
              <pc:sldMasterMk cId="3012251994" sldId="2147483672"/>
              <pc:sldLayoutMk cId="3415689626" sldId="2147483675"/>
              <ac:spMk id="7" creationId="{00000000-0000-0000-0000-000000000000}"/>
            </ac:spMkLst>
          </pc:spChg>
          <pc:spChg chg="mod">
            <ac:chgData name="Fake Test User" userId="SID-0" providerId="Test" clId="FakeClientId" dt="2018-12-04T08:38:43.786" v="5" actId="790"/>
            <ac:spMkLst>
              <pc:docMk/>
              <pc:sldMasterMk cId="3012251994" sldId="2147483672"/>
              <pc:sldLayoutMk cId="3415689626" sldId="2147483675"/>
              <ac:spMk id="8" creationId="{00000000-0000-0000-0000-000000000000}"/>
            </ac:spMkLst>
          </pc:spChg>
          <pc:spChg chg="mod">
            <ac:chgData name="Fake Test User" userId="SID-0" providerId="Test" clId="FakeClientId" dt="2018-12-04T08:38:43.786" v="5" actId="790"/>
            <ac:spMkLst>
              <pc:docMk/>
              <pc:sldMasterMk cId="3012251994" sldId="2147483672"/>
              <pc:sldLayoutMk cId="3415689626" sldId="2147483675"/>
              <ac:spMk id="9" creationId="{00000000-0000-0000-0000-000000000000}"/>
            </ac:spMkLst>
          </pc:spChg>
        </pc:sldLayoutChg>
        <pc:sldLayoutChg chg="modSp">
          <pc:chgData name="Fake Test User" userId="SID-0" providerId="Test" clId="FakeClientId" dt="2018-12-04T08:38:47.676" v="6" actId="790"/>
          <pc:sldLayoutMkLst>
            <pc:docMk/>
            <pc:sldMasterMk cId="3012251994" sldId="2147483672"/>
            <pc:sldLayoutMk cId="2533336930" sldId="2147483676"/>
          </pc:sldLayoutMkLst>
          <pc:spChg chg="mod">
            <ac:chgData name="Fake Test User" userId="SID-0" providerId="Test" clId="FakeClientId" dt="2018-12-04T08:38:47.676" v="6" actId="790"/>
            <ac:spMkLst>
              <pc:docMk/>
              <pc:sldMasterMk cId="3012251994" sldId="2147483672"/>
              <pc:sldLayoutMk cId="2533336930" sldId="2147483676"/>
              <ac:spMk id="2" creationId="{00000000-0000-0000-0000-000000000000}"/>
            </ac:spMkLst>
          </pc:spChg>
          <pc:spChg chg="mod">
            <ac:chgData name="Fake Test User" userId="SID-0" providerId="Test" clId="FakeClientId" dt="2018-12-04T08:38:47.676" v="6" actId="790"/>
            <ac:spMkLst>
              <pc:docMk/>
              <pc:sldMasterMk cId="3012251994" sldId="2147483672"/>
              <pc:sldLayoutMk cId="2533336930" sldId="2147483676"/>
              <ac:spMk id="4" creationId="{00000000-0000-0000-0000-000000000000}"/>
            </ac:spMkLst>
          </pc:spChg>
          <pc:spChg chg="mod">
            <ac:chgData name="Fake Test User" userId="SID-0" providerId="Test" clId="FakeClientId" dt="2018-12-04T08:38:47.676" v="6" actId="790"/>
            <ac:spMkLst>
              <pc:docMk/>
              <pc:sldMasterMk cId="3012251994" sldId="2147483672"/>
              <pc:sldLayoutMk cId="2533336930" sldId="2147483676"/>
              <ac:spMk id="5" creationId="{00000000-0000-0000-0000-000000000000}"/>
            </ac:spMkLst>
          </pc:spChg>
          <pc:spChg chg="mod">
            <ac:chgData name="Fake Test User" userId="SID-0" providerId="Test" clId="FakeClientId" dt="2018-12-04T08:38:47.676" v="6" actId="790"/>
            <ac:spMkLst>
              <pc:docMk/>
              <pc:sldMasterMk cId="3012251994" sldId="2147483672"/>
              <pc:sldLayoutMk cId="2533336930" sldId="2147483676"/>
              <ac:spMk id="6" creationId="{00000000-0000-0000-0000-000000000000}"/>
            </ac:spMkLst>
          </pc:spChg>
          <pc:spChg chg="mod">
            <ac:chgData name="Fake Test User" userId="SID-0" providerId="Test" clId="FakeClientId" dt="2018-12-04T08:38:47.676" v="6" actId="790"/>
            <ac:spMkLst>
              <pc:docMk/>
              <pc:sldMasterMk cId="3012251994" sldId="2147483672"/>
              <pc:sldLayoutMk cId="2533336930" sldId="2147483676"/>
              <ac:spMk id="7" creationId="{00000000-0000-0000-0000-000000000000}"/>
            </ac:spMkLst>
          </pc:spChg>
          <pc:spChg chg="mod">
            <ac:chgData name="Fake Test User" userId="SID-0" providerId="Test" clId="FakeClientId" dt="2018-12-04T08:38:47.676" v="6" actId="790"/>
            <ac:spMkLst>
              <pc:docMk/>
              <pc:sldMasterMk cId="3012251994" sldId="2147483672"/>
              <pc:sldLayoutMk cId="2533336930" sldId="2147483676"/>
              <ac:spMk id="9" creationId="{00000000-0000-0000-0000-000000000000}"/>
            </ac:spMkLst>
          </pc:spChg>
        </pc:sldLayoutChg>
        <pc:sldLayoutChg chg="modSp">
          <pc:chgData name="Fake Test User" userId="SID-0" providerId="Test" clId="FakeClientId" dt="2018-12-04T08:38:53.713" v="7" actId="790"/>
          <pc:sldLayoutMkLst>
            <pc:docMk/>
            <pc:sldMasterMk cId="3012251994" sldId="2147483672"/>
            <pc:sldLayoutMk cId="3244593729" sldId="2147483677"/>
          </pc:sldLayoutMkLst>
          <pc:spChg chg="mod">
            <ac:chgData name="Fake Test User" userId="SID-0" providerId="Test" clId="FakeClientId" dt="2018-12-04T08:38:53.713" v="7" actId="790"/>
            <ac:spMkLst>
              <pc:docMk/>
              <pc:sldMasterMk cId="3012251994" sldId="2147483672"/>
              <pc:sldLayoutMk cId="3244593729" sldId="2147483677"/>
              <ac:spMk id="2" creationId="{00000000-0000-0000-0000-000000000000}"/>
            </ac:spMkLst>
          </pc:spChg>
          <pc:spChg chg="mod">
            <ac:chgData name="Fake Test User" userId="SID-0" providerId="Test" clId="FakeClientId" dt="2018-12-04T08:38:53.713" v="7" actId="790"/>
            <ac:spMkLst>
              <pc:docMk/>
              <pc:sldMasterMk cId="3012251994" sldId="2147483672"/>
              <pc:sldLayoutMk cId="3244593729" sldId="2147483677"/>
              <ac:spMk id="3" creationId="{00000000-0000-0000-0000-000000000000}"/>
            </ac:spMkLst>
          </pc:spChg>
          <pc:spChg chg="mod">
            <ac:chgData name="Fake Test User" userId="SID-0" providerId="Test" clId="FakeClientId" dt="2018-12-04T08:38:53.713" v="7" actId="790"/>
            <ac:spMkLst>
              <pc:docMk/>
              <pc:sldMasterMk cId="3012251994" sldId="2147483672"/>
              <pc:sldLayoutMk cId="3244593729" sldId="2147483677"/>
              <ac:spMk id="5" creationId="{00000000-0000-0000-0000-000000000000}"/>
            </ac:spMkLst>
          </pc:spChg>
          <pc:spChg chg="mod">
            <ac:chgData name="Fake Test User" userId="SID-0" providerId="Test" clId="FakeClientId" dt="2018-12-04T08:38:53.713" v="7" actId="790"/>
            <ac:spMkLst>
              <pc:docMk/>
              <pc:sldMasterMk cId="3012251994" sldId="2147483672"/>
              <pc:sldLayoutMk cId="3244593729" sldId="2147483677"/>
              <ac:spMk id="7" creationId="{00000000-0000-0000-0000-000000000000}"/>
            </ac:spMkLst>
          </pc:spChg>
          <pc:spChg chg="mod">
            <ac:chgData name="Fake Test User" userId="SID-0" providerId="Test" clId="FakeClientId" dt="2018-12-04T08:38:53.713" v="7" actId="790"/>
            <ac:spMkLst>
              <pc:docMk/>
              <pc:sldMasterMk cId="3012251994" sldId="2147483672"/>
              <pc:sldLayoutMk cId="3244593729" sldId="2147483677"/>
              <ac:spMk id="8" creationId="{00000000-0000-0000-0000-000000000000}"/>
            </ac:spMkLst>
          </pc:spChg>
          <pc:spChg chg="mod">
            <ac:chgData name="Fake Test User" userId="SID-0" providerId="Test" clId="FakeClientId" dt="2018-12-04T08:38:53.713" v="7" actId="790"/>
            <ac:spMkLst>
              <pc:docMk/>
              <pc:sldMasterMk cId="3012251994" sldId="2147483672"/>
              <pc:sldLayoutMk cId="3244593729" sldId="2147483677"/>
              <ac:spMk id="9" creationId="{00000000-0000-0000-0000-000000000000}"/>
            </ac:spMkLst>
          </pc:spChg>
          <pc:spChg chg="mod">
            <ac:chgData name="Fake Test User" userId="SID-0" providerId="Test" clId="FakeClientId" dt="2018-12-04T08:38:53.713" v="7" actId="790"/>
            <ac:spMkLst>
              <pc:docMk/>
              <pc:sldMasterMk cId="3012251994" sldId="2147483672"/>
              <pc:sldLayoutMk cId="3244593729" sldId="2147483677"/>
              <ac:spMk id="11" creationId="{00000000-0000-0000-0000-000000000000}"/>
            </ac:spMkLst>
          </pc:spChg>
          <pc:spChg chg="mod">
            <ac:chgData name="Fake Test User" userId="SID-0" providerId="Test" clId="FakeClientId" dt="2018-12-04T08:38:53.713" v="7" actId="790"/>
            <ac:spMkLst>
              <pc:docMk/>
              <pc:sldMasterMk cId="3012251994" sldId="2147483672"/>
              <pc:sldLayoutMk cId="3244593729" sldId="2147483677"/>
              <ac:spMk id="13" creationId="{00000000-0000-0000-0000-000000000000}"/>
            </ac:spMkLst>
          </pc:spChg>
        </pc:sldLayoutChg>
        <pc:sldLayoutChg chg="modSp">
          <pc:chgData name="Fake Test User" userId="SID-0" providerId="Test" clId="FakeClientId" dt="2018-12-04T08:38:57.072" v="8" actId="790"/>
          <pc:sldLayoutMkLst>
            <pc:docMk/>
            <pc:sldMasterMk cId="3012251994" sldId="2147483672"/>
            <pc:sldLayoutMk cId="3067989198" sldId="2147483678"/>
          </pc:sldLayoutMkLst>
          <pc:spChg chg="mod">
            <ac:chgData name="Fake Test User" userId="SID-0" providerId="Test" clId="FakeClientId" dt="2018-12-04T08:38:57.072" v="8" actId="790"/>
            <ac:spMkLst>
              <pc:docMk/>
              <pc:sldMasterMk cId="3012251994" sldId="2147483672"/>
              <pc:sldLayoutMk cId="3067989198" sldId="2147483678"/>
              <ac:spMk id="2" creationId="{00000000-0000-0000-0000-000000000000}"/>
            </ac:spMkLst>
          </pc:spChg>
          <pc:spChg chg="mod">
            <ac:chgData name="Fake Test User" userId="SID-0" providerId="Test" clId="FakeClientId" dt="2018-12-04T08:38:57.072" v="8" actId="790"/>
            <ac:spMkLst>
              <pc:docMk/>
              <pc:sldMasterMk cId="3012251994" sldId="2147483672"/>
              <pc:sldLayoutMk cId="3067989198" sldId="2147483678"/>
              <ac:spMk id="3" creationId="{00000000-0000-0000-0000-000000000000}"/>
            </ac:spMkLst>
          </pc:spChg>
          <pc:spChg chg="mod">
            <ac:chgData name="Fake Test User" userId="SID-0" providerId="Test" clId="FakeClientId" dt="2018-12-04T08:38:57.072" v="8" actId="790"/>
            <ac:spMkLst>
              <pc:docMk/>
              <pc:sldMasterMk cId="3012251994" sldId="2147483672"/>
              <pc:sldLayoutMk cId="3067989198" sldId="2147483678"/>
              <ac:spMk id="4" creationId="{00000000-0000-0000-0000-000000000000}"/>
            </ac:spMkLst>
          </pc:spChg>
          <pc:spChg chg="mod">
            <ac:chgData name="Fake Test User" userId="SID-0" providerId="Test" clId="FakeClientId" dt="2018-12-04T08:38:57.072" v="8" actId="790"/>
            <ac:spMkLst>
              <pc:docMk/>
              <pc:sldMasterMk cId="3012251994" sldId="2147483672"/>
              <pc:sldLayoutMk cId="3067989198" sldId="2147483678"/>
              <ac:spMk id="5" creationId="{00000000-0000-0000-0000-000000000000}"/>
            </ac:spMkLst>
          </pc:spChg>
        </pc:sldLayoutChg>
        <pc:sldLayoutChg chg="modSp">
          <pc:chgData name="Fake Test User" userId="SID-0" providerId="Test" clId="FakeClientId" dt="2018-12-04T08:39:00.385" v="9" actId="790"/>
          <pc:sldLayoutMkLst>
            <pc:docMk/>
            <pc:sldMasterMk cId="3012251994" sldId="2147483672"/>
            <pc:sldLayoutMk cId="546002789" sldId="2147483679"/>
          </pc:sldLayoutMkLst>
          <pc:spChg chg="mod">
            <ac:chgData name="Fake Test User" userId="SID-0" providerId="Test" clId="FakeClientId" dt="2018-12-04T08:39:00.385" v="9" actId="790"/>
            <ac:spMkLst>
              <pc:docMk/>
              <pc:sldMasterMk cId="3012251994" sldId="2147483672"/>
              <pc:sldLayoutMk cId="546002789" sldId="2147483679"/>
              <ac:spMk id="2" creationId="{00000000-0000-0000-0000-000000000000}"/>
            </ac:spMkLst>
          </pc:spChg>
          <pc:spChg chg="mod">
            <ac:chgData name="Fake Test User" userId="SID-0" providerId="Test" clId="FakeClientId" dt="2018-12-04T08:39:00.385" v="9" actId="790"/>
            <ac:spMkLst>
              <pc:docMk/>
              <pc:sldMasterMk cId="3012251994" sldId="2147483672"/>
              <pc:sldLayoutMk cId="546002789" sldId="2147483679"/>
              <ac:spMk id="3" creationId="{00000000-0000-0000-0000-000000000000}"/>
            </ac:spMkLst>
          </pc:spChg>
          <pc:spChg chg="mod">
            <ac:chgData name="Fake Test User" userId="SID-0" providerId="Test" clId="FakeClientId" dt="2018-12-04T08:39:00.385" v="9" actId="790"/>
            <ac:spMkLst>
              <pc:docMk/>
              <pc:sldMasterMk cId="3012251994" sldId="2147483672"/>
              <pc:sldLayoutMk cId="546002789" sldId="2147483679"/>
              <ac:spMk id="4" creationId="{00000000-0000-0000-0000-000000000000}"/>
            </ac:spMkLst>
          </pc:spChg>
        </pc:sldLayoutChg>
        <pc:sldLayoutChg chg="modSp">
          <pc:chgData name="Fake Test User" userId="SID-0" providerId="Test" clId="FakeClientId" dt="2018-12-04T08:39:04.572" v="10" actId="790"/>
          <pc:sldLayoutMkLst>
            <pc:docMk/>
            <pc:sldMasterMk cId="3012251994" sldId="2147483672"/>
            <pc:sldLayoutMk cId="307785903" sldId="2147483680"/>
          </pc:sldLayoutMkLst>
          <pc:spChg chg="mod">
            <ac:chgData name="Fake Test User" userId="SID-0" providerId="Test" clId="FakeClientId" dt="2018-12-04T08:39:04.572" v="10" actId="790"/>
            <ac:spMkLst>
              <pc:docMk/>
              <pc:sldMasterMk cId="3012251994" sldId="2147483672"/>
              <pc:sldLayoutMk cId="307785903" sldId="2147483680"/>
              <ac:spMk id="2" creationId="{00000000-0000-0000-0000-000000000000}"/>
            </ac:spMkLst>
          </pc:spChg>
          <pc:spChg chg="mod">
            <ac:chgData name="Fake Test User" userId="SID-0" providerId="Test" clId="FakeClientId" dt="2018-12-04T08:39:04.572" v="10" actId="790"/>
            <ac:spMkLst>
              <pc:docMk/>
              <pc:sldMasterMk cId="3012251994" sldId="2147483672"/>
              <pc:sldLayoutMk cId="307785903" sldId="2147483680"/>
              <ac:spMk id="3" creationId="{00000000-0000-0000-0000-000000000000}"/>
            </ac:spMkLst>
          </pc:spChg>
          <pc:spChg chg="mod">
            <ac:chgData name="Fake Test User" userId="SID-0" providerId="Test" clId="FakeClientId" dt="2018-12-04T08:39:04.572" v="10" actId="790"/>
            <ac:spMkLst>
              <pc:docMk/>
              <pc:sldMasterMk cId="3012251994" sldId="2147483672"/>
              <pc:sldLayoutMk cId="307785903" sldId="2147483680"/>
              <ac:spMk id="4" creationId="{00000000-0000-0000-0000-000000000000}"/>
            </ac:spMkLst>
          </pc:spChg>
          <pc:spChg chg="mod">
            <ac:chgData name="Fake Test User" userId="SID-0" providerId="Test" clId="FakeClientId" dt="2018-12-04T08:39:04.572" v="10" actId="790"/>
            <ac:spMkLst>
              <pc:docMk/>
              <pc:sldMasterMk cId="3012251994" sldId="2147483672"/>
              <pc:sldLayoutMk cId="307785903" sldId="2147483680"/>
              <ac:spMk id="5" creationId="{00000000-0000-0000-0000-000000000000}"/>
            </ac:spMkLst>
          </pc:spChg>
          <pc:spChg chg="mod">
            <ac:chgData name="Fake Test User" userId="SID-0" providerId="Test" clId="FakeClientId" dt="2018-12-04T08:39:04.572" v="10" actId="790"/>
            <ac:spMkLst>
              <pc:docMk/>
              <pc:sldMasterMk cId="3012251994" sldId="2147483672"/>
              <pc:sldLayoutMk cId="307785903" sldId="2147483680"/>
              <ac:spMk id="6" creationId="{00000000-0000-0000-0000-000000000000}"/>
            </ac:spMkLst>
          </pc:spChg>
          <pc:spChg chg="mod">
            <ac:chgData name="Fake Test User" userId="SID-0" providerId="Test" clId="FakeClientId" dt="2018-12-04T08:39:04.572" v="10" actId="790"/>
            <ac:spMkLst>
              <pc:docMk/>
              <pc:sldMasterMk cId="3012251994" sldId="2147483672"/>
              <pc:sldLayoutMk cId="307785903" sldId="2147483680"/>
              <ac:spMk id="7" creationId="{00000000-0000-0000-0000-000000000000}"/>
            </ac:spMkLst>
          </pc:spChg>
        </pc:sldLayoutChg>
        <pc:sldLayoutChg chg="modSp">
          <pc:chgData name="Fake Test User" userId="SID-0" providerId="Test" clId="FakeClientId" dt="2018-12-04T08:39:09.150" v="11" actId="790"/>
          <pc:sldLayoutMkLst>
            <pc:docMk/>
            <pc:sldMasterMk cId="3012251994" sldId="2147483672"/>
            <pc:sldLayoutMk cId="3655479332" sldId="2147483681"/>
          </pc:sldLayoutMkLst>
          <pc:spChg chg="mod">
            <ac:chgData name="Fake Test User" userId="SID-0" providerId="Test" clId="FakeClientId" dt="2018-12-04T08:39:09.150" v="11" actId="790"/>
            <ac:spMkLst>
              <pc:docMk/>
              <pc:sldMasterMk cId="3012251994" sldId="2147483672"/>
              <pc:sldLayoutMk cId="3655479332" sldId="2147483681"/>
              <ac:spMk id="2" creationId="{00000000-0000-0000-0000-000000000000}"/>
            </ac:spMkLst>
          </pc:spChg>
          <pc:spChg chg="mod">
            <ac:chgData name="Fake Test User" userId="SID-0" providerId="Test" clId="FakeClientId" dt="2018-12-04T08:39:09.150" v="11" actId="790"/>
            <ac:spMkLst>
              <pc:docMk/>
              <pc:sldMasterMk cId="3012251994" sldId="2147483672"/>
              <pc:sldLayoutMk cId="3655479332" sldId="2147483681"/>
              <ac:spMk id="3" creationId="{00000000-0000-0000-0000-000000000000}"/>
            </ac:spMkLst>
          </pc:spChg>
          <pc:spChg chg="mod">
            <ac:chgData name="Fake Test User" userId="SID-0" providerId="Test" clId="FakeClientId" dt="2018-12-04T08:39:09.150" v="11" actId="790"/>
            <ac:spMkLst>
              <pc:docMk/>
              <pc:sldMasterMk cId="3012251994" sldId="2147483672"/>
              <pc:sldLayoutMk cId="3655479332" sldId="2147483681"/>
              <ac:spMk id="4" creationId="{00000000-0000-0000-0000-000000000000}"/>
            </ac:spMkLst>
          </pc:spChg>
          <pc:spChg chg="mod">
            <ac:chgData name="Fake Test User" userId="SID-0" providerId="Test" clId="FakeClientId" dt="2018-12-04T08:39:09.150" v="11" actId="790"/>
            <ac:spMkLst>
              <pc:docMk/>
              <pc:sldMasterMk cId="3012251994" sldId="2147483672"/>
              <pc:sldLayoutMk cId="3655479332" sldId="2147483681"/>
              <ac:spMk id="5" creationId="{00000000-0000-0000-0000-000000000000}"/>
            </ac:spMkLst>
          </pc:spChg>
          <pc:spChg chg="mod">
            <ac:chgData name="Fake Test User" userId="SID-0" providerId="Test" clId="FakeClientId" dt="2018-12-04T08:39:09.150" v="11" actId="790"/>
            <ac:spMkLst>
              <pc:docMk/>
              <pc:sldMasterMk cId="3012251994" sldId="2147483672"/>
              <pc:sldLayoutMk cId="3655479332" sldId="2147483681"/>
              <ac:spMk id="6" creationId="{00000000-0000-0000-0000-000000000000}"/>
            </ac:spMkLst>
          </pc:spChg>
          <pc:spChg chg="mod">
            <ac:chgData name="Fake Test User" userId="SID-0" providerId="Test" clId="FakeClientId" dt="2018-12-04T08:39:09.150" v="11" actId="790"/>
            <ac:spMkLst>
              <pc:docMk/>
              <pc:sldMasterMk cId="3012251994" sldId="2147483672"/>
              <pc:sldLayoutMk cId="3655479332" sldId="2147483681"/>
              <ac:spMk id="7" creationId="{00000000-0000-0000-0000-000000000000}"/>
            </ac:spMkLst>
          </pc:spChg>
        </pc:sldLayoutChg>
        <pc:sldLayoutChg chg="modSp">
          <pc:chgData name="Fake Test User" userId="SID-0" providerId="Test" clId="FakeClientId" dt="2018-12-04T08:39:12.837" v="12" actId="790"/>
          <pc:sldLayoutMkLst>
            <pc:docMk/>
            <pc:sldMasterMk cId="3012251994" sldId="2147483672"/>
            <pc:sldLayoutMk cId="4172995853" sldId="2147483682"/>
          </pc:sldLayoutMkLst>
          <pc:spChg chg="mod">
            <ac:chgData name="Fake Test User" userId="SID-0" providerId="Test" clId="FakeClientId" dt="2018-12-04T08:39:12.837" v="12" actId="790"/>
            <ac:spMkLst>
              <pc:docMk/>
              <pc:sldMasterMk cId="3012251994" sldId="2147483672"/>
              <pc:sldLayoutMk cId="4172995853" sldId="2147483682"/>
              <ac:spMk id="2" creationId="{00000000-0000-0000-0000-000000000000}"/>
            </ac:spMkLst>
          </pc:spChg>
          <pc:spChg chg="mod">
            <ac:chgData name="Fake Test User" userId="SID-0" providerId="Test" clId="FakeClientId" dt="2018-12-04T08:39:12.837" v="12" actId="790"/>
            <ac:spMkLst>
              <pc:docMk/>
              <pc:sldMasterMk cId="3012251994" sldId="2147483672"/>
              <pc:sldLayoutMk cId="4172995853" sldId="2147483682"/>
              <ac:spMk id="3" creationId="{00000000-0000-0000-0000-000000000000}"/>
            </ac:spMkLst>
          </pc:spChg>
          <pc:spChg chg="mod">
            <ac:chgData name="Fake Test User" userId="SID-0" providerId="Test" clId="FakeClientId" dt="2018-12-04T08:39:12.837" v="12" actId="790"/>
            <ac:spMkLst>
              <pc:docMk/>
              <pc:sldMasterMk cId="3012251994" sldId="2147483672"/>
              <pc:sldLayoutMk cId="4172995853" sldId="2147483682"/>
              <ac:spMk id="4" creationId="{00000000-0000-0000-0000-000000000000}"/>
            </ac:spMkLst>
          </pc:spChg>
          <pc:spChg chg="mod">
            <ac:chgData name="Fake Test User" userId="SID-0" providerId="Test" clId="FakeClientId" dt="2018-12-04T08:39:12.837" v="12" actId="790"/>
            <ac:spMkLst>
              <pc:docMk/>
              <pc:sldMasterMk cId="3012251994" sldId="2147483672"/>
              <pc:sldLayoutMk cId="4172995853" sldId="2147483682"/>
              <ac:spMk id="5" creationId="{00000000-0000-0000-0000-000000000000}"/>
            </ac:spMkLst>
          </pc:spChg>
          <pc:spChg chg="mod">
            <ac:chgData name="Fake Test User" userId="SID-0" providerId="Test" clId="FakeClientId" dt="2018-12-04T08:39:12.837" v="12" actId="790"/>
            <ac:spMkLst>
              <pc:docMk/>
              <pc:sldMasterMk cId="3012251994" sldId="2147483672"/>
              <pc:sldLayoutMk cId="4172995853" sldId="2147483682"/>
              <ac:spMk id="6" creationId="{00000000-0000-0000-0000-000000000000}"/>
            </ac:spMkLst>
          </pc:spChg>
        </pc:sldLayoutChg>
        <pc:sldLayoutChg chg="modSp">
          <pc:chgData name="Fake Test User" userId="SID-0" providerId="Test" clId="FakeClientId" dt="2018-12-04T08:39:16.134" v="13" actId="790"/>
          <pc:sldLayoutMkLst>
            <pc:docMk/>
            <pc:sldMasterMk cId="3012251994" sldId="2147483672"/>
            <pc:sldLayoutMk cId="3711999067" sldId="2147483683"/>
          </pc:sldLayoutMkLst>
          <pc:spChg chg="mod">
            <ac:chgData name="Fake Test User" userId="SID-0" providerId="Test" clId="FakeClientId" dt="2018-12-04T08:39:16.134" v="13" actId="790"/>
            <ac:spMkLst>
              <pc:docMk/>
              <pc:sldMasterMk cId="3012251994" sldId="2147483672"/>
              <pc:sldLayoutMk cId="3711999067" sldId="2147483683"/>
              <ac:spMk id="2" creationId="{00000000-0000-0000-0000-000000000000}"/>
            </ac:spMkLst>
          </pc:spChg>
          <pc:spChg chg="mod">
            <ac:chgData name="Fake Test User" userId="SID-0" providerId="Test" clId="FakeClientId" dt="2018-12-04T08:39:16.134" v="13" actId="790"/>
            <ac:spMkLst>
              <pc:docMk/>
              <pc:sldMasterMk cId="3012251994" sldId="2147483672"/>
              <pc:sldLayoutMk cId="3711999067" sldId="2147483683"/>
              <ac:spMk id="3" creationId="{00000000-0000-0000-0000-000000000000}"/>
            </ac:spMkLst>
          </pc:spChg>
          <pc:spChg chg="mod">
            <ac:chgData name="Fake Test User" userId="SID-0" providerId="Test" clId="FakeClientId" dt="2018-12-04T08:39:16.134" v="13" actId="790"/>
            <ac:spMkLst>
              <pc:docMk/>
              <pc:sldMasterMk cId="3012251994" sldId="2147483672"/>
              <pc:sldLayoutMk cId="3711999067" sldId="2147483683"/>
              <ac:spMk id="4" creationId="{00000000-0000-0000-0000-000000000000}"/>
            </ac:spMkLst>
          </pc:spChg>
          <pc:spChg chg="mod">
            <ac:chgData name="Fake Test User" userId="SID-0" providerId="Test" clId="FakeClientId" dt="2018-12-04T08:39:16.134" v="13" actId="790"/>
            <ac:spMkLst>
              <pc:docMk/>
              <pc:sldMasterMk cId="3012251994" sldId="2147483672"/>
              <pc:sldLayoutMk cId="3711999067" sldId="2147483683"/>
              <ac:spMk id="5" creationId="{00000000-0000-0000-0000-000000000000}"/>
            </ac:spMkLst>
          </pc:spChg>
          <pc:spChg chg="mod">
            <ac:chgData name="Fake Test User" userId="SID-0" providerId="Test" clId="FakeClientId" dt="2018-12-04T08:39:16.134" v="13" actId="790"/>
            <ac:spMkLst>
              <pc:docMk/>
              <pc:sldMasterMk cId="3012251994" sldId="2147483672"/>
              <pc:sldLayoutMk cId="3711999067" sldId="2147483683"/>
              <ac:spMk id="6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E3D9D64-3793-4D61-90BB-507F49C8F917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2020-08-31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B48944F-81ED-4843-A3E6-D41A6908762D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07142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9156258-22C2-4882-9F1C-855237B765CF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DF1C5CE-222C-4659-9A99-B99FC42AF6EC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2125271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6609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다음은 이렇게 </a:t>
            </a:r>
            <a:r>
              <a:rPr lang="ko-KR" altLang="en-US" dirty="0" err="1" smtClean="0"/>
              <a:t>카테고라이징한것들을</a:t>
            </a:r>
            <a:r>
              <a:rPr lang="ko-KR" altLang="en-US" dirty="0" smtClean="0"/>
              <a:t> 어떻게 기술적으로 </a:t>
            </a:r>
            <a:r>
              <a:rPr lang="ko-KR" altLang="en-US" dirty="0" err="1" smtClean="0"/>
              <a:t>맵핑</a:t>
            </a:r>
            <a:r>
              <a:rPr lang="ko-KR" altLang="en-US" baseline="0" dirty="0" err="1" smtClean="0"/>
              <a:t>해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추천할지에</a:t>
            </a:r>
            <a:r>
              <a:rPr lang="ko-KR" altLang="en-US" baseline="0" dirty="0" smtClean="0"/>
              <a:t> 대한 것인데요</a:t>
            </a:r>
            <a:endParaRPr lang="en-US" altLang="ko-KR" baseline="0" dirty="0" smtClean="0"/>
          </a:p>
          <a:p>
            <a:r>
              <a:rPr lang="ko-KR" altLang="en-US" baseline="0" dirty="0" smtClean="0"/>
              <a:t>가장 처음 사용자가 카테고리를 선택하게 되면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선택된 각 카테고리에 해당하는 </a:t>
            </a:r>
            <a:r>
              <a:rPr lang="ko-KR" altLang="en-US" baseline="0" dirty="0" err="1" smtClean="0"/>
              <a:t>맵핑</a:t>
            </a:r>
            <a:r>
              <a:rPr lang="ko-KR" altLang="en-US" baseline="0" dirty="0" smtClean="0"/>
              <a:t> 정보들이 서버로 전달될 것입니다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그렇게 되면 </a:t>
            </a:r>
            <a:r>
              <a:rPr lang="ko-KR" altLang="en-US" baseline="0" dirty="0" err="1" smtClean="0"/>
              <a:t>맵핑정보들을</a:t>
            </a:r>
            <a:r>
              <a:rPr lang="ko-KR" altLang="en-US" baseline="0" dirty="0" smtClean="0"/>
              <a:t> 이용하여 </a:t>
            </a:r>
            <a:r>
              <a:rPr lang="ko-KR" altLang="en-US" baseline="0" dirty="0" err="1" smtClean="0"/>
              <a:t>디비로부터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도시정보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평점정보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키워드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등의 일차적인 </a:t>
            </a:r>
            <a:r>
              <a:rPr lang="ko-KR" altLang="en-US" baseline="0" dirty="0" err="1" smtClean="0"/>
              <a:t>필터링을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진행할수</a:t>
            </a:r>
            <a:r>
              <a:rPr lang="ko-KR" altLang="en-US" baseline="0" dirty="0" smtClean="0"/>
              <a:t> 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해당 </a:t>
            </a:r>
            <a:r>
              <a:rPr lang="ko-KR" altLang="en-US" baseline="0" dirty="0" err="1" smtClean="0"/>
              <a:t>필터링의</a:t>
            </a:r>
            <a:r>
              <a:rPr lang="ko-KR" altLang="en-US" baseline="0" dirty="0" smtClean="0"/>
              <a:t> 결과로 나온 리스트들을 </a:t>
            </a:r>
            <a:r>
              <a:rPr lang="en-US" altLang="ko-KR" baseline="0" dirty="0" smtClean="0"/>
              <a:t>1</a:t>
            </a:r>
            <a:r>
              <a:rPr lang="ko-KR" altLang="en-US" baseline="0" dirty="0" smtClean="0"/>
              <a:t>번이라고 할 때 그 리스트들은 </a:t>
            </a:r>
            <a:r>
              <a:rPr lang="en-US" altLang="ko-KR" baseline="0" dirty="0" err="1" smtClean="0"/>
              <a:t>api</a:t>
            </a:r>
            <a:r>
              <a:rPr lang="ko-KR" altLang="en-US" baseline="0" dirty="0" smtClean="0"/>
              <a:t>로 전달되고</a:t>
            </a:r>
            <a:r>
              <a:rPr lang="en-US" altLang="ko-KR" baseline="0" dirty="0" smtClean="0"/>
              <a:t>, </a:t>
            </a:r>
            <a:r>
              <a:rPr lang="en-US" altLang="ko-KR" baseline="0" dirty="0" err="1" smtClean="0"/>
              <a:t>api</a:t>
            </a:r>
            <a:r>
              <a:rPr lang="ko-KR" altLang="en-US" baseline="0" dirty="0" smtClean="0"/>
              <a:t>에서 </a:t>
            </a:r>
            <a:r>
              <a:rPr lang="en-US" altLang="ko-KR" baseline="0" dirty="0" smtClean="0"/>
              <a:t>TFIDF</a:t>
            </a:r>
            <a:r>
              <a:rPr lang="ko-KR" altLang="en-US" baseline="0" dirty="0" smtClean="0"/>
              <a:t>와 코사인 </a:t>
            </a:r>
            <a:r>
              <a:rPr lang="ko-KR" altLang="en-US" baseline="0" dirty="0" err="1" smtClean="0"/>
              <a:t>유사도가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계산되어 </a:t>
            </a:r>
            <a:r>
              <a:rPr lang="en-US" altLang="ko-KR" baseline="0" dirty="0" smtClean="0"/>
              <a:t>1</a:t>
            </a:r>
            <a:r>
              <a:rPr lang="ko-KR" altLang="en-US" baseline="0" dirty="0" smtClean="0"/>
              <a:t>번 리스트와 유사한 장소들의 리스트를 뽑아내게 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이것을 </a:t>
            </a:r>
            <a:r>
              <a:rPr lang="en-US" altLang="ko-KR" baseline="0" dirty="0" smtClean="0"/>
              <a:t>2</a:t>
            </a:r>
            <a:r>
              <a:rPr lang="ko-KR" altLang="en-US" baseline="0" dirty="0" smtClean="0"/>
              <a:t>번 리스트라고 하겠습니다</a:t>
            </a:r>
            <a:r>
              <a:rPr lang="en-US" altLang="ko-KR" baseline="0" dirty="0" smtClean="0"/>
              <a:t>. 2</a:t>
            </a:r>
            <a:r>
              <a:rPr lang="ko-KR" altLang="en-US" baseline="0" dirty="0" smtClean="0"/>
              <a:t>번 리스트는 서버로 반환되고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서버에서는 </a:t>
            </a:r>
            <a:r>
              <a:rPr lang="en-US" altLang="ko-KR" baseline="0" dirty="0" smtClean="0"/>
              <a:t>2</a:t>
            </a:r>
            <a:r>
              <a:rPr lang="ko-KR" altLang="en-US" baseline="0" dirty="0" smtClean="0"/>
              <a:t>번 리스트를 다시 한번 사용자가 선택한 카테고리의 </a:t>
            </a:r>
            <a:r>
              <a:rPr lang="ko-KR" altLang="en-US" baseline="0" dirty="0" err="1" smtClean="0"/>
              <a:t>맵핑</a:t>
            </a:r>
            <a:r>
              <a:rPr lang="ko-KR" altLang="en-US" baseline="0" dirty="0" smtClean="0"/>
              <a:t> 정보로 </a:t>
            </a:r>
            <a:r>
              <a:rPr lang="ko-KR" altLang="en-US" baseline="0" dirty="0" err="1" smtClean="0"/>
              <a:t>필터링</a:t>
            </a:r>
            <a:r>
              <a:rPr lang="ko-KR" altLang="en-US" baseline="0" dirty="0" smtClean="0"/>
              <a:t> 하게 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 과정은 사용자가 선택한 카테고리 범주에 벗어나는 것들을 </a:t>
            </a:r>
            <a:r>
              <a:rPr lang="en-US" altLang="ko-KR" baseline="0" dirty="0" err="1" smtClean="0"/>
              <a:t>api</a:t>
            </a:r>
            <a:r>
              <a:rPr lang="ko-KR" altLang="en-US" baseline="0" dirty="0" smtClean="0"/>
              <a:t>가 추천했을 경우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그런 예외들을 가지치기 하기 위함입니다</a:t>
            </a:r>
            <a:r>
              <a:rPr lang="en-US" altLang="ko-KR" baseline="0" dirty="0" smtClean="0"/>
              <a:t>. 1</a:t>
            </a:r>
            <a:r>
              <a:rPr lang="ko-KR" altLang="en-US" baseline="0" dirty="0" smtClean="0"/>
              <a:t>번 리스트와 </a:t>
            </a:r>
            <a:r>
              <a:rPr lang="en-US" altLang="ko-KR" baseline="0" dirty="0" smtClean="0"/>
              <a:t>2</a:t>
            </a:r>
            <a:r>
              <a:rPr lang="ko-KR" altLang="en-US" baseline="0" dirty="0" smtClean="0"/>
              <a:t>번 리스트는 병합되어 사용자의 카트에 담기게 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이와 같이 구현하는 것이 사용자에 입장에서 봤을 </a:t>
            </a:r>
            <a:r>
              <a:rPr lang="ko-KR" altLang="en-US" baseline="0" dirty="0" err="1" smtClean="0"/>
              <a:t>떄는</a:t>
            </a:r>
            <a:r>
              <a:rPr lang="ko-KR" altLang="en-US" baseline="0" dirty="0" smtClean="0"/>
              <a:t> 카테고리를 선택하기만 하면 아이템리스트가 추천되어 나타나는 것으로 볼 수 있고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서버측과</a:t>
            </a:r>
            <a:r>
              <a:rPr lang="ko-KR" altLang="en-US" baseline="0" dirty="0" smtClean="0"/>
              <a:t> </a:t>
            </a:r>
            <a:r>
              <a:rPr lang="en-US" altLang="ko-KR" baseline="0" dirty="0" err="1" smtClean="0"/>
              <a:t>api</a:t>
            </a:r>
            <a:r>
              <a:rPr lang="ko-KR" altLang="en-US" baseline="0" dirty="0" smtClean="0"/>
              <a:t>측에서도 각각의 역할을 해치지 않으며 구현할 수 있는 </a:t>
            </a:r>
            <a:r>
              <a:rPr lang="ko-KR" altLang="en-US" baseline="0" dirty="0" err="1" smtClean="0"/>
              <a:t>방법인것</a:t>
            </a:r>
            <a:r>
              <a:rPr lang="ko-KR" altLang="en-US" baseline="0" dirty="0" smtClean="0"/>
              <a:t> 같습니다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1640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다음은 </a:t>
            </a:r>
            <a:r>
              <a:rPr lang="ko-KR" altLang="en-US" dirty="0" err="1" smtClean="0"/>
              <a:t>카테고라이징을</a:t>
            </a:r>
            <a:r>
              <a:rPr lang="ko-KR" altLang="en-US" dirty="0" smtClean="0"/>
              <a:t> 프론트 부분에서 어떻게 </a:t>
            </a:r>
            <a:r>
              <a:rPr lang="ko-KR" altLang="en-US" dirty="0" err="1" smtClean="0"/>
              <a:t>구현할지에</a:t>
            </a:r>
            <a:r>
              <a:rPr lang="ko-KR" altLang="en-US" dirty="0" smtClean="0"/>
              <a:t> 대한 부분입니다</a:t>
            </a:r>
            <a:r>
              <a:rPr lang="en-US" altLang="ko-KR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도시를 선택하는 부분을 </a:t>
            </a:r>
            <a:r>
              <a:rPr lang="ko-KR" altLang="en-US" baseline="0" dirty="0" err="1" smtClean="0"/>
              <a:t>넣을때</a:t>
            </a:r>
            <a:r>
              <a:rPr lang="ko-KR" altLang="en-US" baseline="0" dirty="0" smtClean="0"/>
              <a:t> 가장 걱정되었던 부분이 도시가 </a:t>
            </a:r>
            <a:r>
              <a:rPr lang="en-US" altLang="ko-KR" baseline="0" dirty="0" smtClean="0"/>
              <a:t>50</a:t>
            </a:r>
            <a:r>
              <a:rPr lang="ko-KR" altLang="en-US" baseline="0" dirty="0" err="1" smtClean="0"/>
              <a:t>몇개씩</a:t>
            </a:r>
            <a:r>
              <a:rPr lang="ko-KR" altLang="en-US" baseline="0" dirty="0" smtClean="0"/>
              <a:t> 되는 국가도 있는데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미관상 </a:t>
            </a:r>
            <a:r>
              <a:rPr lang="en-US" altLang="ko-KR" baseline="0" dirty="0" smtClean="0"/>
              <a:t>UX UI</a:t>
            </a:r>
            <a:r>
              <a:rPr lang="ko-KR" altLang="en-US" baseline="0" dirty="0" smtClean="0"/>
              <a:t>를 해치지 않으면서 어떻게 </a:t>
            </a:r>
            <a:r>
              <a:rPr lang="ko-KR" altLang="en-US" baseline="0" dirty="0" err="1" smtClean="0"/>
              <a:t>구현할지에</a:t>
            </a:r>
            <a:r>
              <a:rPr lang="ko-KR" altLang="en-US" baseline="0" dirty="0" smtClean="0"/>
              <a:t> 대한 </a:t>
            </a:r>
            <a:r>
              <a:rPr lang="ko-KR" altLang="en-US" baseline="0" dirty="0" err="1" smtClean="0"/>
              <a:t>부분이였습니다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근데 이 부분을 이렇게 </a:t>
            </a:r>
            <a:r>
              <a:rPr lang="ko-KR" altLang="en-US" baseline="0" dirty="0" err="1" smtClean="0"/>
              <a:t>드롭다운</a:t>
            </a:r>
            <a:r>
              <a:rPr lang="ko-KR" altLang="en-US" baseline="0" dirty="0" smtClean="0"/>
              <a:t> 체크박스를 이용해 구현하면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큰 공간을 차지하지 않고도 도시를 선택할 수 있을 것 같아서 이걸 사용하는 쪽으로 의견을 모았습니다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9877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다음은 저번 피피티에서는 </a:t>
            </a:r>
            <a:r>
              <a:rPr lang="en-US" altLang="ko-KR" dirty="0" smtClean="0"/>
              <a:t>3</a:t>
            </a:r>
            <a:r>
              <a:rPr lang="ko-KR" altLang="en-US" dirty="0" smtClean="0"/>
              <a:t>바이 </a:t>
            </a:r>
            <a:r>
              <a:rPr lang="en-US" altLang="ko-KR" dirty="0" smtClean="0"/>
              <a:t>3</a:t>
            </a:r>
            <a:r>
              <a:rPr lang="ko-KR" altLang="en-US" dirty="0" smtClean="0"/>
              <a:t>으로 글씨만 써져서 구현되었던 카테고리 선택하는 프론트 부분인데요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일정 만들기를 클릭하고 사진처럼 </a:t>
            </a:r>
            <a:r>
              <a:rPr lang="ko-KR" altLang="en-US" dirty="0" err="1" smtClean="0"/>
              <a:t>모달창</a:t>
            </a:r>
            <a:r>
              <a:rPr lang="ko-KR" altLang="en-US" dirty="0" smtClean="0"/>
              <a:t> 형식으로 구현하자는 의견과 아예 별도의 페이지를 구성하자는 의견이 둘 다 나왔습니다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우선 사진은 </a:t>
            </a:r>
            <a:r>
              <a:rPr lang="ko-KR" altLang="en-US" dirty="0" err="1" smtClean="0"/>
              <a:t>모달창을</a:t>
            </a:r>
            <a:r>
              <a:rPr lang="ko-KR" altLang="en-US" dirty="0" smtClean="0"/>
              <a:t> 이용해 구현한다고 가정했을 때의 그림인데 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별도의 </a:t>
            </a:r>
            <a:r>
              <a:rPr lang="ko-KR" altLang="en-US" dirty="0" err="1" smtClean="0"/>
              <a:t>페이지여도</a:t>
            </a:r>
            <a:r>
              <a:rPr lang="ko-KR" altLang="en-US" dirty="0" smtClean="0"/>
              <a:t> 구성은 크게 변하지 </a:t>
            </a:r>
            <a:r>
              <a:rPr lang="ko-KR" altLang="en-US" dirty="0" err="1" smtClean="0"/>
              <a:t>않을것</a:t>
            </a:r>
            <a:r>
              <a:rPr lang="ko-KR" altLang="en-US" dirty="0" smtClean="0"/>
              <a:t> 같습니다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섹션을 나누어서 고르도록 하자는 의견이 나와서 그렇게 구성해 </a:t>
            </a:r>
            <a:r>
              <a:rPr lang="ko-KR" altLang="en-US" dirty="0" err="1" smtClean="0"/>
              <a:t>보았는데여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이렇게 하는게 서버단에서도 처리하기가 편리할 것 같아서 그런 형식으로 그림을 그려 보았습니다</a:t>
            </a:r>
            <a:r>
              <a:rPr lang="en-US" altLang="ko-KR" dirty="0" smtClean="0"/>
              <a:t>. </a:t>
            </a:r>
          </a:p>
          <a:p>
            <a:r>
              <a:rPr lang="ko-KR" altLang="en-US" dirty="0" smtClean="0"/>
              <a:t>섹션은 관광지</a:t>
            </a:r>
            <a:r>
              <a:rPr lang="en-US" altLang="ko-KR" dirty="0" smtClean="0"/>
              <a:t>,</a:t>
            </a:r>
            <a:r>
              <a:rPr lang="ko-KR" altLang="en-US" dirty="0" smtClean="0"/>
              <a:t>음식점</a:t>
            </a:r>
            <a:r>
              <a:rPr lang="en-US" altLang="ko-KR" dirty="0" smtClean="0"/>
              <a:t>,</a:t>
            </a:r>
            <a:r>
              <a:rPr lang="ko-KR" altLang="en-US" dirty="0" smtClean="0"/>
              <a:t>호텔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그리고 공통으로 고를 수 있는 카테고리를 </a:t>
            </a:r>
            <a:r>
              <a:rPr lang="ko-KR" altLang="en-US" dirty="0" err="1" smtClean="0"/>
              <a:t>나누는것이</a:t>
            </a:r>
            <a:r>
              <a:rPr lang="ko-KR" altLang="en-US" dirty="0" smtClean="0"/>
              <a:t> 좋을 것 같고 한 섹션에는 키워드와 </a:t>
            </a:r>
            <a:r>
              <a:rPr lang="en-US" altLang="ko-KR" dirty="0" smtClean="0"/>
              <a:t>DB 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info </a:t>
            </a:r>
            <a:r>
              <a:rPr lang="ko-KR" altLang="en-US" dirty="0" smtClean="0"/>
              <a:t>정보 기반의 카테고리들이 쭉 나열됩니다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카테고리 선택지가 많은 섹션의 경우는 옆으로 슬라이드 할 수 있도록 하고</a:t>
            </a:r>
            <a:endParaRPr lang="en-US" altLang="ko-KR" dirty="0" smtClean="0"/>
          </a:p>
          <a:p>
            <a:r>
              <a:rPr lang="ko-KR" altLang="en-US" dirty="0" smtClean="0"/>
              <a:t>상단에는 추천시스템임을 알리는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멘트를</a:t>
            </a:r>
            <a:r>
              <a:rPr lang="ko-KR" altLang="en-US" baseline="0" dirty="0" smtClean="0"/>
              <a:t> 집어 넣도록 </a:t>
            </a:r>
            <a:r>
              <a:rPr lang="ko-KR" altLang="en-US" baseline="0" dirty="0" err="1" smtClean="0"/>
              <a:t>하는것이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좋을것</a:t>
            </a:r>
            <a:r>
              <a:rPr lang="ko-KR" altLang="en-US" baseline="0" dirty="0" smtClean="0"/>
              <a:t> 같습니다</a:t>
            </a:r>
            <a:r>
              <a:rPr lang="en-US" altLang="ko-KR" baseline="0" dirty="0" smtClean="0"/>
              <a:t>.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71560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카테고리들의 디자인은 </a:t>
            </a:r>
            <a:r>
              <a:rPr lang="ko-KR" altLang="en-US" dirty="0" err="1" smtClean="0"/>
              <a:t>넷플릭스의</a:t>
            </a:r>
            <a:r>
              <a:rPr lang="ko-KR" altLang="en-US" dirty="0" smtClean="0"/>
              <a:t> 추천 시스템을 참고 하자는 의견이 나왔는데요</a:t>
            </a:r>
            <a:endParaRPr lang="en-US" altLang="ko-KR" dirty="0" smtClean="0"/>
          </a:p>
          <a:p>
            <a:r>
              <a:rPr lang="ko-KR" altLang="en-US" dirty="0" err="1" smtClean="0"/>
              <a:t>넷플릭스는</a:t>
            </a:r>
            <a:r>
              <a:rPr lang="ko-KR" altLang="en-US" dirty="0" smtClean="0"/>
              <a:t> 저렇게 영화나 드라마의 포스터를 쭉 나열하고 선택하면 클릭이 되었다는 표시가 저렇게 어둡게 변하면서 체크</a:t>
            </a:r>
            <a:r>
              <a:rPr lang="ko-KR" altLang="en-US" baseline="0" dirty="0" smtClean="0"/>
              <a:t> 표시로 뜹니다</a:t>
            </a:r>
            <a:r>
              <a:rPr lang="en-US" altLang="ko-KR" baseline="0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저희도 이렇게 비슷하게 진행을 해서 그림 </a:t>
            </a:r>
            <a:r>
              <a:rPr lang="en-US" altLang="ko-KR" dirty="0" smtClean="0"/>
              <a:t>+</a:t>
            </a:r>
            <a:r>
              <a:rPr lang="ko-KR" altLang="en-US" dirty="0" smtClean="0"/>
              <a:t> 밑에 카테고리 이름을 </a:t>
            </a:r>
            <a:r>
              <a:rPr lang="ko-KR" altLang="en-US" dirty="0" err="1" smtClean="0"/>
              <a:t>넣는식으로</a:t>
            </a:r>
            <a:r>
              <a:rPr lang="ko-KR" altLang="en-US" dirty="0" smtClean="0"/>
              <a:t> 가면 </a:t>
            </a:r>
            <a:r>
              <a:rPr lang="ko-KR" altLang="en-US" dirty="0" err="1" smtClean="0"/>
              <a:t>좋을것</a:t>
            </a:r>
            <a:r>
              <a:rPr lang="ko-KR" altLang="en-US" dirty="0" smtClean="0"/>
              <a:t> 같습니다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++ </a:t>
            </a:r>
            <a:r>
              <a:rPr lang="ko-KR" altLang="en-US" dirty="0" smtClean="0"/>
              <a:t>질문 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디비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인포</a:t>
            </a:r>
            <a:r>
              <a:rPr lang="ko-KR" altLang="en-US" dirty="0" smtClean="0"/>
              <a:t> 정보로 </a:t>
            </a:r>
            <a:r>
              <a:rPr lang="ko-KR" altLang="en-US" dirty="0" err="1" smtClean="0"/>
              <a:t>카테고라이징</a:t>
            </a:r>
            <a:r>
              <a:rPr lang="ko-KR" altLang="en-US" dirty="0" smtClean="0"/>
              <a:t> 한 것과 키워드에 </a:t>
            </a:r>
            <a:r>
              <a:rPr lang="ko-KR" altLang="en-US" dirty="0" err="1" smtClean="0"/>
              <a:t>나타나는것이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같은경우가</a:t>
            </a:r>
            <a:r>
              <a:rPr lang="ko-KR" altLang="en-US" dirty="0" smtClean="0"/>
              <a:t> 있다</a:t>
            </a:r>
            <a:r>
              <a:rPr lang="en-US" altLang="ko-KR" dirty="0" smtClean="0"/>
              <a:t>. (ex. </a:t>
            </a:r>
            <a:r>
              <a:rPr lang="ko-KR" altLang="en-US" dirty="0" err="1" smtClean="0"/>
              <a:t>가성비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이런경우는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필터링</a:t>
            </a:r>
            <a:r>
              <a:rPr lang="ko-KR" altLang="en-US" dirty="0" smtClean="0"/>
              <a:t> 할 때 두 가지를 전부 고려해야 할까</a:t>
            </a:r>
            <a:r>
              <a:rPr lang="en-US" altLang="ko-KR" smtClean="0"/>
              <a:t>?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016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0178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우선 </a:t>
            </a:r>
            <a:r>
              <a:rPr lang="ko-KR" altLang="en-US" dirty="0" err="1" smtClean="0"/>
              <a:t>카테고라이징을</a:t>
            </a:r>
            <a:r>
              <a:rPr lang="ko-KR" altLang="en-US" dirty="0" smtClean="0"/>
              <a:t> 하기에 앞서 </a:t>
            </a:r>
            <a:r>
              <a:rPr lang="ko-KR" altLang="en-US" dirty="0" err="1" smtClean="0"/>
              <a:t>카테고라이징에</a:t>
            </a:r>
            <a:r>
              <a:rPr lang="ko-KR" altLang="en-US" dirty="0" smtClean="0"/>
              <a:t> 영향을 미칠 요소들을 정의해보니 저렇게 위치</a:t>
            </a:r>
            <a:r>
              <a:rPr lang="en-US" altLang="ko-KR" dirty="0" smtClean="0"/>
              <a:t>, DB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info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정보 그리고 </a:t>
            </a:r>
            <a:r>
              <a:rPr lang="ko-KR" altLang="en-US" baseline="0" dirty="0" err="1" smtClean="0"/>
              <a:t>트라이그램을</a:t>
            </a:r>
            <a:r>
              <a:rPr lang="ko-KR" altLang="en-US" baseline="0" dirty="0" smtClean="0"/>
              <a:t> 이용해 대표님이 </a:t>
            </a:r>
            <a:r>
              <a:rPr lang="ko-KR" altLang="en-US" baseline="0" dirty="0" err="1" smtClean="0"/>
              <a:t>분류해주신</a:t>
            </a:r>
            <a:r>
              <a:rPr lang="ko-KR" altLang="en-US" baseline="0" dirty="0" smtClean="0"/>
              <a:t> 키워드 까지 총 세 종류라고 할 수 있었습니다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위치는 사용자가 원하는 지역을 말하고</a:t>
            </a:r>
            <a:r>
              <a:rPr lang="en-US" altLang="ko-KR" baseline="0" dirty="0" smtClean="0"/>
              <a:t>, DB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info </a:t>
            </a:r>
            <a:r>
              <a:rPr lang="ko-KR" altLang="en-US" baseline="0" dirty="0" smtClean="0"/>
              <a:t>정보는 사용자가 원하는 객관적인 정보를 말하며</a:t>
            </a:r>
            <a:r>
              <a:rPr lang="en-US" altLang="ko-KR" baseline="0" dirty="0" smtClean="0"/>
              <a:t>, </a:t>
            </a:r>
          </a:p>
          <a:p>
            <a:r>
              <a:rPr lang="ko-KR" altLang="en-US" baseline="0" dirty="0" smtClean="0"/>
              <a:t>키워드는 말 그대로 사용자가 원하는 어떠한 </a:t>
            </a:r>
            <a:r>
              <a:rPr lang="ko-KR" altLang="en-US" baseline="0" dirty="0" err="1" smtClean="0"/>
              <a:t>키워드이자</a:t>
            </a:r>
            <a:r>
              <a:rPr lang="ko-KR" altLang="en-US" baseline="0" dirty="0" smtClean="0"/>
              <a:t> 카테고리를 뜻합니다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208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위치는 간단히 국가를 선택할 때 함께 선택할 수 있도록 프론트를 구현하여 </a:t>
            </a:r>
            <a:r>
              <a:rPr lang="ko-KR" altLang="en-US" dirty="0" err="1" smtClean="0"/>
              <a:t>필터링</a:t>
            </a:r>
            <a:r>
              <a:rPr lang="ko-KR" altLang="en-US" dirty="0" smtClean="0"/>
              <a:t> 하자는 쪽으로</a:t>
            </a:r>
            <a:r>
              <a:rPr lang="ko-KR" altLang="en-US" baseline="0" dirty="0" smtClean="0"/>
              <a:t> 의견을 모았습니다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그 다음이 </a:t>
            </a:r>
            <a:r>
              <a:rPr lang="ko-KR" altLang="en-US" baseline="0" dirty="0" err="1" smtClean="0"/>
              <a:t>디비의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인포</a:t>
            </a:r>
            <a:r>
              <a:rPr lang="ko-KR" altLang="en-US" baseline="0" dirty="0" smtClean="0"/>
              <a:t> 정보인데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데이터베이스의 관광지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호텔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음식점의 </a:t>
            </a:r>
            <a:r>
              <a:rPr lang="ko-KR" altLang="en-US" baseline="0" dirty="0" err="1" smtClean="0"/>
              <a:t>인포</a:t>
            </a:r>
            <a:r>
              <a:rPr lang="ko-KR" altLang="en-US" baseline="0" dirty="0" smtClean="0"/>
              <a:t> 정보가 각기 다른 컬럼으로 이루어져 있기 때문에 이 부분에서 </a:t>
            </a:r>
            <a:r>
              <a:rPr lang="ko-KR" altLang="en-US" baseline="0" dirty="0" err="1" smtClean="0"/>
              <a:t>구별지어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카테고라이징</a:t>
            </a:r>
            <a:r>
              <a:rPr lang="ko-KR" altLang="en-US" baseline="0" dirty="0" smtClean="0"/>
              <a:t> 해주는 작업을 진행 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그런데 그렇게 </a:t>
            </a:r>
            <a:r>
              <a:rPr lang="ko-KR" altLang="en-US" baseline="0" dirty="0" err="1" smtClean="0"/>
              <a:t>카테고라이징을</a:t>
            </a:r>
            <a:r>
              <a:rPr lang="ko-KR" altLang="en-US" baseline="0" dirty="0" smtClean="0"/>
              <a:t> 진행하기 전에 음식점과 관광지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호텔에 있는 평점들을 정규화 해주자는 의견이 나왔습니다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저희가 </a:t>
            </a:r>
            <a:r>
              <a:rPr lang="ko-KR" altLang="en-US" baseline="0" dirty="0" err="1" smtClean="0"/>
              <a:t>트립어드바이저에서</a:t>
            </a:r>
            <a:r>
              <a:rPr lang="ko-KR" altLang="en-US" baseline="0" dirty="0" smtClean="0"/>
              <a:t> 평점이 높은 </a:t>
            </a:r>
            <a:r>
              <a:rPr lang="ko-KR" altLang="en-US" baseline="0" dirty="0" err="1" smtClean="0"/>
              <a:t>여행지만을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크롤링</a:t>
            </a:r>
            <a:r>
              <a:rPr lang="ko-KR" altLang="en-US" baseline="0" dirty="0" smtClean="0"/>
              <a:t> 했기 </a:t>
            </a:r>
            <a:r>
              <a:rPr lang="ko-KR" altLang="en-US" baseline="0" dirty="0" err="1" smtClean="0"/>
              <a:t>떄문에</a:t>
            </a:r>
            <a:r>
              <a:rPr lang="ko-KR" altLang="en-US" baseline="0" dirty="0" smtClean="0"/>
              <a:t> 지금 </a:t>
            </a:r>
            <a:r>
              <a:rPr lang="ko-KR" altLang="en-US" baseline="0" dirty="0" err="1" smtClean="0"/>
              <a:t>디비의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인포</a:t>
            </a:r>
            <a:r>
              <a:rPr lang="ko-KR" altLang="en-US" baseline="0" dirty="0" smtClean="0"/>
              <a:t> 평점의 대부분은 </a:t>
            </a:r>
            <a:r>
              <a:rPr lang="en-US" altLang="ko-KR" baseline="0" dirty="0" smtClean="0"/>
              <a:t>3.5 </a:t>
            </a:r>
            <a:r>
              <a:rPr lang="ko-KR" altLang="en-US" baseline="0" dirty="0" smtClean="0"/>
              <a:t>이상으로 포진되어 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이 때 단순히 </a:t>
            </a:r>
            <a:r>
              <a:rPr lang="ko-KR" altLang="en-US" baseline="0" dirty="0" err="1" smtClean="0"/>
              <a:t>가성비</a:t>
            </a:r>
            <a:r>
              <a:rPr lang="ko-KR" altLang="en-US" baseline="0" dirty="0" smtClean="0"/>
              <a:t> 좋음 을 가격 평점 </a:t>
            </a:r>
            <a:r>
              <a:rPr lang="en-US" altLang="ko-KR" baseline="0" dirty="0" smtClean="0"/>
              <a:t>4.0</a:t>
            </a:r>
            <a:r>
              <a:rPr lang="ko-KR" altLang="en-US" baseline="0" dirty="0" smtClean="0"/>
              <a:t>이상 등으로 </a:t>
            </a:r>
            <a:r>
              <a:rPr lang="ko-KR" altLang="en-US" baseline="0" dirty="0" err="1" smtClean="0"/>
              <a:t>카테고라이징을</a:t>
            </a:r>
            <a:r>
              <a:rPr lang="ko-KR" altLang="en-US" baseline="0" dirty="0" smtClean="0"/>
              <a:t> 할 경우에 상향평준화 혹은 하향 평준화의 우려가 있고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점수의 분포에 따라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필터링</a:t>
            </a:r>
            <a:r>
              <a:rPr lang="ko-KR" altLang="en-US" baseline="0" dirty="0" smtClean="0"/>
              <a:t> 시에 결과가 좋지 </a:t>
            </a:r>
            <a:r>
              <a:rPr lang="ko-KR" altLang="en-US" baseline="0" dirty="0" err="1" smtClean="0"/>
              <a:t>않을수</a:t>
            </a:r>
            <a:r>
              <a:rPr lang="ko-KR" altLang="en-US" baseline="0" dirty="0" smtClean="0"/>
              <a:t> 있기 때문에 정규화를 거쳐 나온 상대적인 점수를 이용해야 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그리고 추가적으로 음식점의 프라이스 컬럼은 가격 평점이 아닌 가격 대 </a:t>
            </a:r>
            <a:r>
              <a:rPr lang="ko-KR" altLang="en-US" baseline="0" dirty="0" err="1" smtClean="0"/>
              <a:t>를</a:t>
            </a:r>
            <a:r>
              <a:rPr lang="ko-KR" altLang="en-US" baseline="0" dirty="0" smtClean="0"/>
              <a:t> 나타내는 컬럼인데 저렇게 원화 형식으로 표시되어있습니다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요 컬럼은 한번 수치화 해준 뒤에 정규화 하는 과정을 거쳐야 합니다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081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그렇게 정규화를 하고 난 평점들을 음식점</a:t>
            </a:r>
            <a:r>
              <a:rPr lang="en-US" altLang="ko-KR" dirty="0" smtClean="0"/>
              <a:t>, </a:t>
            </a:r>
            <a:r>
              <a:rPr lang="ko-KR" altLang="en-US" dirty="0" smtClean="0"/>
              <a:t>호텔</a:t>
            </a:r>
            <a:r>
              <a:rPr lang="en-US" altLang="ko-KR" dirty="0" smtClean="0"/>
              <a:t>, </a:t>
            </a:r>
            <a:r>
              <a:rPr lang="ko-KR" altLang="en-US" dirty="0" smtClean="0"/>
              <a:t>관광</a:t>
            </a:r>
            <a:r>
              <a:rPr lang="ko-KR" altLang="en-US" baseline="0" dirty="0" smtClean="0"/>
              <a:t>지 별로 각각 </a:t>
            </a:r>
            <a:r>
              <a:rPr lang="ko-KR" altLang="en-US" baseline="0" dirty="0" err="1" smtClean="0"/>
              <a:t>카테고라이징을</a:t>
            </a:r>
            <a:r>
              <a:rPr lang="ko-KR" altLang="en-US" baseline="0" dirty="0" smtClean="0"/>
              <a:t> 어떻게 할 지 구상해 보았습니다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우선 음식점의 경우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사용할 수 있는 컬럼이 대부분 가격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음식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분위기</a:t>
            </a:r>
            <a:r>
              <a:rPr lang="en-US" altLang="ko-KR" baseline="0" dirty="0" smtClean="0"/>
              <a:t>,</a:t>
            </a:r>
            <a:r>
              <a:rPr lang="ko-KR" altLang="en-US" baseline="0" dirty="0" smtClean="0"/>
              <a:t>서비스 등의 </a:t>
            </a:r>
            <a:r>
              <a:rPr lang="ko-KR" altLang="en-US" baseline="0" dirty="0" err="1" smtClean="0"/>
              <a:t>평점이였고</a:t>
            </a:r>
            <a:r>
              <a:rPr lang="ko-KR" altLang="en-US" baseline="0" dirty="0" smtClean="0"/>
              <a:t> 이에 따라 가격과 관련된</a:t>
            </a:r>
            <a:endParaRPr lang="en-US" altLang="ko-KR" baseline="0" dirty="0" smtClean="0"/>
          </a:p>
          <a:p>
            <a:r>
              <a:rPr lang="ko-KR" altLang="en-US" baseline="0" dirty="0" smtClean="0"/>
              <a:t>알뜰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가성비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럭셔리</a:t>
            </a:r>
            <a:r>
              <a:rPr lang="ko-KR" altLang="en-US" baseline="0" dirty="0" smtClean="0"/>
              <a:t> 등의 카테고리는 </a:t>
            </a:r>
            <a:r>
              <a:rPr lang="ko-KR" altLang="en-US" baseline="0" dirty="0" err="1" smtClean="0"/>
              <a:t>가격평점과</a:t>
            </a:r>
            <a:r>
              <a:rPr lang="ko-KR" altLang="en-US" baseline="0" dirty="0" smtClean="0"/>
              <a:t> 가격대 컬럼 두 개를 </a:t>
            </a:r>
            <a:r>
              <a:rPr lang="ko-KR" altLang="en-US" baseline="0" dirty="0" err="1" smtClean="0"/>
              <a:t>함꼐</a:t>
            </a:r>
            <a:r>
              <a:rPr lang="ko-KR" altLang="en-US" baseline="0" dirty="0" smtClean="0"/>
              <a:t> 사용해 </a:t>
            </a:r>
            <a:r>
              <a:rPr lang="en-US" altLang="ko-KR" baseline="0" dirty="0" smtClean="0"/>
              <a:t>3</a:t>
            </a:r>
            <a:r>
              <a:rPr lang="ko-KR" altLang="en-US" baseline="0" dirty="0" smtClean="0"/>
              <a:t>단계로 분리해 </a:t>
            </a:r>
            <a:r>
              <a:rPr lang="ko-KR" altLang="en-US" baseline="0" dirty="0" err="1" smtClean="0"/>
              <a:t>카테고라이징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하는것으로</a:t>
            </a:r>
            <a:r>
              <a:rPr lang="ko-KR" altLang="en-US" baseline="0" dirty="0" smtClean="0"/>
              <a:t> 하고</a:t>
            </a:r>
            <a:r>
              <a:rPr lang="en-US" altLang="ko-KR" baseline="0" dirty="0" smtClean="0"/>
              <a:t>,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분위기 맛집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서비스 등은 정규화를 거친 뒤 상위 점수를 갖는 것들을 대상으로 </a:t>
            </a:r>
            <a:r>
              <a:rPr lang="ko-KR" altLang="en-US" baseline="0" dirty="0" err="1" smtClean="0"/>
              <a:t>하는것이</a:t>
            </a:r>
            <a:r>
              <a:rPr lang="ko-KR" altLang="en-US" baseline="0" dirty="0" smtClean="0"/>
              <a:t> 좋을 것 같습니다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1961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호텔은 음식점과 비슷한데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가격대 컬럼이 없기 때문에 각 세분화된 평점 컬럼을 이용해서 상위권의 호텔들을</a:t>
            </a:r>
            <a:r>
              <a:rPr lang="ko-KR" altLang="en-US" baseline="0" dirty="0" smtClean="0"/>
              <a:t> 추천하는 방식을 사용하는 것이 좋을 것 같습니다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호텔에는 스페셜 이라는 컬럼이 있는데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호텔에서 제공하는 특정 서비스들이 무엇이 있는지 나타냅니다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따라서 무료 주차가 가능한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무료 인터넷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조식을 </a:t>
            </a:r>
            <a:r>
              <a:rPr lang="ko-KR" altLang="en-US" baseline="0" dirty="0" err="1" smtClean="0"/>
              <a:t>먹을수</a:t>
            </a:r>
            <a:r>
              <a:rPr lang="ko-KR" altLang="en-US" baseline="0" dirty="0" smtClean="0"/>
              <a:t> 있는 등의 </a:t>
            </a:r>
            <a:r>
              <a:rPr lang="ko-KR" altLang="en-US" baseline="0" dirty="0" err="1" smtClean="0"/>
              <a:t>카테고라이징이</a:t>
            </a:r>
            <a:r>
              <a:rPr lang="ko-KR" altLang="en-US" baseline="0" dirty="0" smtClean="0"/>
              <a:t> 가능합니다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8747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관광지는 </a:t>
            </a:r>
            <a:r>
              <a:rPr lang="ko-KR" altLang="en-US" dirty="0" err="1" smtClean="0"/>
              <a:t>방금전의</a:t>
            </a:r>
            <a:r>
              <a:rPr lang="ko-KR" altLang="en-US" dirty="0" smtClean="0"/>
              <a:t> 음식점이나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호텔같이 세분화된 평점을 가지고 있지 않고 사진처럼 </a:t>
            </a:r>
            <a:r>
              <a:rPr lang="en-US" altLang="ko-KR" baseline="0" dirty="0" err="1" smtClean="0"/>
              <a:t>all_score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라는 전체 평점 하나만을 가지고 있습니다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따라서 카테고리 컬럼을 기준으로 </a:t>
            </a:r>
            <a:r>
              <a:rPr lang="ko-KR" altLang="en-US" baseline="0" dirty="0" err="1" smtClean="0"/>
              <a:t>카테고라이징</a:t>
            </a:r>
            <a:r>
              <a:rPr lang="ko-KR" altLang="en-US" baseline="0" dirty="0" smtClean="0"/>
              <a:t> 한 뒤에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그 중에서도 전체 평점이 </a:t>
            </a:r>
            <a:r>
              <a:rPr lang="ko-KR" altLang="en-US" baseline="0" dirty="0" err="1" smtClean="0"/>
              <a:t>높은것들을</a:t>
            </a:r>
            <a:r>
              <a:rPr lang="ko-KR" altLang="en-US" baseline="0" dirty="0" smtClean="0"/>
              <a:t> 추천하는 방식으로 전체 평점을 가중치 처럼 </a:t>
            </a:r>
            <a:r>
              <a:rPr lang="ko-KR" altLang="en-US" baseline="0" dirty="0" err="1" smtClean="0"/>
              <a:t>사용하는것이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좋을것</a:t>
            </a:r>
            <a:r>
              <a:rPr lang="ko-KR" altLang="en-US" baseline="0" dirty="0" smtClean="0"/>
              <a:t> 같습니다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572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이제 트라이 그램을 사용한 키워드들을 </a:t>
            </a:r>
            <a:r>
              <a:rPr lang="ko-KR" altLang="en-US" dirty="0" err="1" smtClean="0"/>
              <a:t>카테고라이징</a:t>
            </a:r>
            <a:r>
              <a:rPr lang="ko-KR" altLang="en-US" baseline="0" dirty="0" smtClean="0"/>
              <a:t> 한 부분인데요</a:t>
            </a:r>
            <a:endParaRPr lang="en-US" altLang="ko-KR" baseline="0" dirty="0" smtClean="0"/>
          </a:p>
          <a:p>
            <a:r>
              <a:rPr lang="ko-KR" altLang="en-US" baseline="0" dirty="0" smtClean="0"/>
              <a:t>음식점 호텔 관광지와 관계없이 공통되는 키워드는 </a:t>
            </a:r>
            <a:r>
              <a:rPr lang="ko-KR" altLang="en-US" baseline="0" dirty="0" err="1" smtClean="0"/>
              <a:t>나홀로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가족과 함께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애인과 함께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친구와 함께 등의 여행 구성원</a:t>
            </a:r>
            <a:r>
              <a:rPr lang="en-US" altLang="ko-KR" baseline="0" dirty="0" smtClean="0"/>
              <a:t>? </a:t>
            </a:r>
            <a:r>
              <a:rPr lang="ko-KR" altLang="en-US" baseline="0" dirty="0" smtClean="0"/>
              <a:t>을 따지는 키워드 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여기서 문제가 생기는데 이것들을 무엇을 기준으로 </a:t>
            </a:r>
            <a:r>
              <a:rPr lang="ko-KR" altLang="en-US" baseline="0" dirty="0" err="1" smtClean="0"/>
              <a:t>맵핑할</a:t>
            </a:r>
            <a:r>
              <a:rPr lang="ko-KR" altLang="en-US" baseline="0" dirty="0" smtClean="0"/>
              <a:t> 것인지에 대한 것입니다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다른 키워드들은 </a:t>
            </a:r>
            <a:r>
              <a:rPr lang="ko-KR" altLang="en-US" baseline="0" dirty="0" err="1" smtClean="0"/>
              <a:t>트라이그램을</a:t>
            </a:r>
            <a:r>
              <a:rPr lang="ko-KR" altLang="en-US" baseline="0" dirty="0" smtClean="0"/>
              <a:t> 기반으로 해당 </a:t>
            </a:r>
            <a:r>
              <a:rPr lang="ko-KR" altLang="en-US" baseline="0" dirty="0" err="1" smtClean="0"/>
              <a:t>트라이그램을</a:t>
            </a:r>
            <a:r>
              <a:rPr lang="ko-KR" altLang="en-US" baseline="0" dirty="0" smtClean="0"/>
              <a:t> 갖는 여행지를 매핑하면 되지만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저 네 키워드는 여행지를 매핑할 방법 뾰족한 수가 </a:t>
            </a:r>
            <a:r>
              <a:rPr lang="ko-KR" altLang="en-US" baseline="0" dirty="0" err="1" smtClean="0"/>
              <a:t>없는것</a:t>
            </a:r>
            <a:r>
              <a:rPr lang="ko-KR" altLang="en-US" baseline="0" dirty="0" smtClean="0"/>
              <a:t> 같습니다</a:t>
            </a:r>
            <a:r>
              <a:rPr lang="en-US" altLang="ko-KR" baseline="0" dirty="0" smtClean="0"/>
              <a:t>… </a:t>
            </a:r>
          </a:p>
          <a:p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일단은 뒤의 이야기를 먼저 다 말씀 드리고 다시 이야기 해보도록 하겠습니다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5276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저희가 대표님에게 음식점과 호텔</a:t>
            </a:r>
            <a:r>
              <a:rPr lang="en-US" altLang="ko-KR" dirty="0" smtClean="0"/>
              <a:t>, </a:t>
            </a:r>
            <a:r>
              <a:rPr lang="ko-KR" altLang="en-US" dirty="0" smtClean="0"/>
              <a:t>관광지를 나누어 </a:t>
            </a:r>
            <a:r>
              <a:rPr lang="ko-KR" altLang="en-US" dirty="0" err="1" smtClean="0"/>
              <a:t>트라이그램을</a:t>
            </a:r>
            <a:r>
              <a:rPr lang="ko-KR" altLang="en-US" dirty="0" smtClean="0"/>
              <a:t> 보내드렸는데 분류되어 돌아온 키워드는 아직까진 음식점 밖에 없어서</a:t>
            </a:r>
            <a:r>
              <a:rPr lang="ko-KR" altLang="en-US" baseline="0" dirty="0" smtClean="0"/>
              <a:t> 관광지나 </a:t>
            </a:r>
            <a:r>
              <a:rPr lang="ko-KR" altLang="en-US" baseline="0" dirty="0" err="1" smtClean="0"/>
              <a:t>호텔등의</a:t>
            </a:r>
            <a:r>
              <a:rPr lang="ko-KR" altLang="en-US" baseline="0" dirty="0" smtClean="0"/>
              <a:t> 키워드는 아직 없지만</a:t>
            </a:r>
            <a:r>
              <a:rPr lang="en-US" altLang="ko-KR" baseline="0" dirty="0" smtClean="0"/>
              <a:t>, </a:t>
            </a:r>
          </a:p>
          <a:p>
            <a:r>
              <a:rPr lang="ko-KR" altLang="en-US" baseline="0" dirty="0" smtClean="0"/>
              <a:t>음식점과 비슷하게 </a:t>
            </a:r>
            <a:r>
              <a:rPr lang="ko-KR" altLang="en-US" baseline="0" dirty="0" err="1" smtClean="0"/>
              <a:t>디비</a:t>
            </a:r>
            <a:r>
              <a:rPr lang="ko-KR" altLang="en-US" baseline="0" dirty="0" smtClean="0"/>
              <a:t> 정보만으로는 얻기 힘든 부분을 </a:t>
            </a:r>
            <a:r>
              <a:rPr lang="ko-KR" altLang="en-US" baseline="0" dirty="0" err="1" smtClean="0"/>
              <a:t>카테고라이징</a:t>
            </a:r>
            <a:r>
              <a:rPr lang="ko-KR" altLang="en-US" baseline="0" dirty="0" smtClean="0"/>
              <a:t> 하면 </a:t>
            </a:r>
            <a:r>
              <a:rPr lang="ko-KR" altLang="en-US" baseline="0" dirty="0" err="1" smtClean="0"/>
              <a:t>될것</a:t>
            </a:r>
            <a:r>
              <a:rPr lang="ko-KR" altLang="en-US" baseline="0" dirty="0" smtClean="0"/>
              <a:t> 같습니다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0496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4267200"/>
          </a:xfrm>
        </p:spPr>
        <p:txBody>
          <a:bodyPr rtlCol="0" anchor="b">
            <a:noAutofit/>
          </a:bodyPr>
          <a:lstStyle>
            <a:lvl1pPr>
              <a:lnSpc>
                <a:spcPct val="100000"/>
              </a:lnSpc>
              <a:defRPr sz="6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4953000"/>
            <a:ext cx="8534400" cy="1219200"/>
          </a:xfrm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3A45FB0-603D-43BF-8944-3A3BD2F325BE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79482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0CD8F5D-A5AC-4A48-AC36-C087C371E0C7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72995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 rtlCol="0"/>
          <a:lstStyle>
            <a:lvl1pPr>
              <a:defRPr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274639"/>
            <a:ext cx="8026400" cy="5851525"/>
          </a:xfrm>
        </p:spPr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564FD2BD-4C6A-470E-8EB5-D42C7EF5F2E2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71199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buFont typeface="Arial" pitchFamily="34" charset="0"/>
              <a:buChar char="•"/>
              <a:defRPr>
                <a:solidFill>
                  <a:schemeClr val="tx1"/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92C8043-BFFE-40F3-B2E6-B4C9402720B6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381064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/>
          <p:cNvSpPr/>
          <p:nvPr/>
        </p:nvSpPr>
        <p:spPr>
          <a:xfrm>
            <a:off x="59944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62611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타원 8"/>
          <p:cNvSpPr/>
          <p:nvPr/>
        </p:nvSpPr>
        <p:spPr>
          <a:xfrm>
            <a:off x="5728971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1371601"/>
            <a:ext cx="10363200" cy="2505075"/>
          </a:xfrm>
        </p:spPr>
        <p:txBody>
          <a:bodyPr rtlCol="0"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963084" y="4068764"/>
            <a:ext cx="10363200" cy="1131887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E8D69F2-FF86-403D-A8EF-5A108A27C9A7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41568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defRPr>
            </a:lvl1pPr>
          </a:lstStyle>
          <a:p>
            <a:pPr rtl="0"/>
            <a:r>
              <a:rPr lang="ko-KR" altLang="en-US" noProof="0" dirty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9" name="내용 개체 틀 8"/>
          <p:cNvSpPr>
            <a:spLocks noGrp="1"/>
          </p:cNvSpPr>
          <p:nvPr>
            <p:ph sz="quarter" idx="13" hasCustomPrompt="1"/>
          </p:nvPr>
        </p:nvSpPr>
        <p:spPr>
          <a:xfrm>
            <a:off x="487680" y="1600200"/>
            <a:ext cx="5388864" cy="4526280"/>
          </a:xfrm>
        </p:spPr>
        <p:txBody>
          <a:bodyPr rtlCol="0"/>
          <a:lstStyle>
            <a:lvl1pPr>
              <a:defRPr>
                <a:latin typeface="나눔스퀘어_ac" panose="020B0600000101010101" pitchFamily="50" charset="-127"/>
                <a:ea typeface="나눔스퀘어_ac" panose="020B0600000101010101" pitchFamily="50" charset="-127"/>
              </a:defRPr>
            </a:lvl1pPr>
            <a:lvl2pPr>
              <a:defRPr>
                <a:latin typeface="나눔스퀘어_ac" panose="020B0600000101010101" pitchFamily="50" charset="-127"/>
                <a:ea typeface="나눔스퀘어_ac" panose="020B0600000101010101" pitchFamily="50" charset="-127"/>
              </a:defRPr>
            </a:lvl2pPr>
            <a:lvl3pPr>
              <a:defRPr>
                <a:latin typeface="나눔스퀘어_ac" panose="020B0600000101010101" pitchFamily="50" charset="-127"/>
                <a:ea typeface="나눔스퀘어_ac" panose="020B0600000101010101" pitchFamily="50" charset="-127"/>
              </a:defRPr>
            </a:lvl3pPr>
            <a:lvl4pPr>
              <a:defRPr>
                <a:latin typeface="나눔스퀘어_ac" panose="020B0600000101010101" pitchFamily="50" charset="-127"/>
                <a:ea typeface="나눔스퀘어_ac" panose="020B0600000101010101" pitchFamily="50" charset="-127"/>
              </a:defRPr>
            </a:lvl4pPr>
            <a:lvl5pPr>
              <a:defRPr>
                <a:latin typeface="나눔스퀘어_ac" panose="020B0600000101010101" pitchFamily="50" charset="-127"/>
                <a:ea typeface="나눔스퀘어_ac" panose="020B0600000101010101" pitchFamily="50" charset="-127"/>
              </a:defRPr>
            </a:lvl5pPr>
          </a:lstStyle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197600" y="1600201"/>
            <a:ext cx="5384800" cy="4525963"/>
          </a:xfrm>
        </p:spPr>
        <p:txBody>
          <a:bodyPr rtlCol="0"/>
          <a:lstStyle>
            <a:lvl1pPr>
              <a:defRPr sz="2400">
                <a:latin typeface="나눔스퀘어_ac" panose="020B0600000101010101" pitchFamily="50" charset="-127"/>
                <a:ea typeface="나눔스퀘어_ac" panose="020B0600000101010101" pitchFamily="50" charset="-127"/>
              </a:defRPr>
            </a:lvl1pPr>
            <a:lvl2pPr>
              <a:defRPr sz="1600">
                <a:latin typeface="나눔스퀘어_ac" panose="020B0600000101010101" pitchFamily="50" charset="-127"/>
                <a:ea typeface="나눔스퀘어_ac" panose="020B0600000101010101" pitchFamily="50" charset="-127"/>
              </a:defRPr>
            </a:lvl2pPr>
            <a:lvl3pPr>
              <a:defRPr sz="1600">
                <a:latin typeface="나눔스퀘어_ac" panose="020B0600000101010101" pitchFamily="50" charset="-127"/>
                <a:ea typeface="나눔스퀘어_ac" panose="020B0600000101010101" pitchFamily="50" charset="-127"/>
              </a:defRPr>
            </a:lvl3pPr>
            <a:lvl4pPr>
              <a:defRPr sz="1600">
                <a:latin typeface="나눔스퀘어_ac" panose="020B0600000101010101" pitchFamily="50" charset="-127"/>
                <a:ea typeface="나눔스퀘어_ac" panose="020B0600000101010101" pitchFamily="50" charset="-127"/>
              </a:defRPr>
            </a:lvl4pPr>
            <a:lvl5pPr>
              <a:defRPr sz="1600">
                <a:latin typeface="나눔스퀘어_ac" panose="020B0600000101010101" pitchFamily="50" charset="-127"/>
                <a:ea typeface="나눔스퀘어_ac" panose="020B0600000101010101" pitchFamily="50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9CA8A49-4B8E-45A7-8421-872A6E977D49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53333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dirty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609600" y="1600200"/>
            <a:ext cx="5386917" cy="6096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</p:txBody>
      </p:sp>
      <p:sp>
        <p:nvSpPr>
          <p:cNvPr id="11" name="내용 개체 틀 10"/>
          <p:cNvSpPr>
            <a:spLocks noGrp="1"/>
          </p:cNvSpPr>
          <p:nvPr>
            <p:ph sz="quarter" idx="13" hasCustomPrompt="1"/>
          </p:nvPr>
        </p:nvSpPr>
        <p:spPr>
          <a:xfrm>
            <a:off x="609600" y="2212848"/>
            <a:ext cx="5388864" cy="3913632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6197601" y="1600200"/>
            <a:ext cx="5389033" cy="609600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4" hasCustomPrompt="1"/>
          </p:nvPr>
        </p:nvSpPr>
        <p:spPr>
          <a:xfrm>
            <a:off x="6230112" y="2212849"/>
            <a:ext cx="5388864" cy="3913187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DE42AFA-E3C0-47BA-9D7B-9445667C7488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244593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9625"/>
            <a:ext cx="10972800" cy="1600200"/>
          </a:xfrm>
        </p:spPr>
        <p:txBody>
          <a:bodyPr rtlCol="0"/>
          <a:lstStyle>
            <a:lvl1pPr>
              <a:defRPr>
                <a:effectLst/>
                <a:latin typeface="나눔스퀘어_ac" panose="020B0600000101010101" pitchFamily="50" charset="-127"/>
                <a:ea typeface="나눔스퀘어_ac" panose="020B0600000101010101" pitchFamily="50" charset="-127"/>
              </a:defRPr>
            </a:lvl1pPr>
          </a:lstStyle>
          <a:p>
            <a:pPr rtl="0"/>
            <a:r>
              <a:rPr lang="ko-KR" altLang="en-US" noProof="0" dirty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3CCC3E6-6745-42AE-98F8-F616BB3A5B99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6798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91EEFBC4-9F93-487A-AB7F-F629DF57066B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546002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76117" y="266700"/>
            <a:ext cx="4011084" cy="2095500"/>
          </a:xfrm>
        </p:spPr>
        <p:txBody>
          <a:bodyPr rtlCol="0" anchor="b"/>
          <a:lstStyle>
            <a:lvl1pPr algn="ctr">
              <a:lnSpc>
                <a:spcPct val="100000"/>
              </a:lnSpc>
              <a:defRPr sz="2800" b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958850" y="273051"/>
            <a:ext cx="6661151" cy="5853113"/>
          </a:xfrm>
        </p:spPr>
        <p:txBody>
          <a:bodyPr rtlCol="0"/>
          <a:lstStyle>
            <a:lvl1pPr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7876117" y="2438401"/>
            <a:ext cx="4011084" cy="3687763"/>
          </a:xfrm>
        </p:spPr>
        <p:txBody>
          <a:bodyPr rtlCol="0"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877E89F-4E2A-490F-9C7F-544D4CB781C6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778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rtlCol="0" anchor="b"/>
          <a:lstStyle>
            <a:lvl1pPr algn="ctr">
              <a:lnSpc>
                <a:spcPct val="100000"/>
              </a:lnSpc>
              <a:defRPr sz="2800" b="0"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 hasCustomPrompt="1"/>
          </p:nvPr>
        </p:nvSpPr>
        <p:spPr>
          <a:xfrm>
            <a:off x="2010835" y="1143000"/>
            <a:ext cx="8072965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rtlCol="0" anchor="t"/>
          <a:lstStyle>
            <a:lvl1pPr marL="0" indent="0" algn="ctr">
              <a:buNone/>
              <a:defRPr sz="3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2239435" y="5810250"/>
            <a:ext cx="7615765" cy="533400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837EF28-918A-4CE4-B1E7-91546B49DEB5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65547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/>
          <p:cNvSpPr/>
          <p:nvPr/>
        </p:nvSpPr>
        <p:spPr>
          <a:xfrm>
            <a:off x="11277014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ko-KR" altLang="en-US" sz="1800" kern="1200" noProof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758826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>
              <a:solidFill>
                <a:schemeClr val="tx1">
                  <a:lumMod val="65000"/>
                  <a:lumOff val="3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878887" y="6356351"/>
            <a:ext cx="37973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484463" y="6356351"/>
            <a:ext cx="2781300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F18FBD7-F59E-499B-ABBB-DEE384B67D12}" type="datetime1">
              <a:rPr lang="ko-KR" altLang="en-US" noProof="0" smtClean="0"/>
              <a:t>2020-08-31</a:t>
            </a:fld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391038" y="6356351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12251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ctr" defTabSz="914400" rtl="0" eaLnBrk="1" latinLnBrk="1" hangingPunct="1">
        <a:lnSpc>
          <a:spcPts val="4800"/>
        </a:lnSpc>
        <a:spcBef>
          <a:spcPct val="0"/>
        </a:spcBef>
        <a:buNone/>
        <a:defRPr sz="4800" kern="1200">
          <a:solidFill>
            <a:schemeClr val="tx2"/>
          </a:solidFill>
          <a:effectLst/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3147752"/>
          </a:xfrm>
        </p:spPr>
        <p:txBody>
          <a:bodyPr rtlCol="0"/>
          <a:lstStyle/>
          <a:p>
            <a:pPr rtl="0"/>
            <a:r>
              <a:rPr lang="en-US" altLang="ko-KR" sz="4800" dirty="0" smtClean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Categorizing</a:t>
            </a:r>
            <a:r>
              <a:rPr lang="en-US" altLang="ko-KR" sz="4800" dirty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</a:t>
            </a:r>
            <a:r>
              <a:rPr lang="en-US" altLang="ko-KR" sz="4800" dirty="0" smtClean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+ front</a:t>
            </a:r>
            <a:r>
              <a:rPr lang="ko-KR" altLang="en-US" sz="4800" dirty="0" smtClean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 구현 계획</a:t>
            </a:r>
            <a:endParaRPr lang="ko-KR" altLang="en-US" sz="4800" dirty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type="subTitle" idx="1"/>
          </p:nvPr>
        </p:nvSpPr>
        <p:spPr>
          <a:xfrm>
            <a:off x="0" y="4953000"/>
            <a:ext cx="12192000" cy="1905000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박수현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r" rtl="0"/>
            <a:endParaRPr lang="en-US" altLang="ko-KR" sz="15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r" rtl="0"/>
            <a:endParaRPr lang="en-US" altLang="ko-KR" sz="15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r" rtl="0"/>
            <a:endParaRPr lang="en-US" altLang="ko-KR" sz="15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r" rtl="0"/>
            <a:endParaRPr lang="en-US" altLang="ko-KR" sz="15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algn="r" rtl="0"/>
            <a:r>
              <a:rPr lang="en-US" altLang="ko-KR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20200831</a:t>
            </a:r>
            <a:endParaRPr lang="ko-KR" altLang="en-US" sz="2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635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72342"/>
          </a:xfrm>
        </p:spPr>
        <p:txBody>
          <a:bodyPr rtlCol="0"/>
          <a:lstStyle/>
          <a:p>
            <a:pPr algn="l" rtl="0"/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추천 시스템 구현 계획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92480" y="1055717"/>
            <a:ext cx="1045464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모서리가 둥근 직사각형 5"/>
          <p:cNvSpPr/>
          <p:nvPr/>
        </p:nvSpPr>
        <p:spPr>
          <a:xfrm>
            <a:off x="1401129" y="1639125"/>
            <a:ext cx="2438400" cy="466725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</a:rPr>
              <a:t>사용자의 카테고리 선택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401128" y="2624137"/>
            <a:ext cx="2438400" cy="709613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카테고리의 </a:t>
            </a:r>
            <a:r>
              <a:rPr lang="en-US" altLang="ko-KR" sz="1200" dirty="0" smtClean="0"/>
              <a:t>mapping</a:t>
            </a:r>
            <a:r>
              <a:rPr lang="ko-KR" altLang="en-US" sz="1200" dirty="0" smtClean="0"/>
              <a:t> 정보를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ko-KR" altLang="en-US" sz="1200" dirty="0" smtClean="0"/>
              <a:t> 서버로 전달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1040131" y="3810001"/>
            <a:ext cx="3160394" cy="877126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DB</a:t>
            </a:r>
            <a:r>
              <a:rPr lang="ko-KR" altLang="en-US" sz="1200" dirty="0" smtClean="0"/>
              <a:t>로 부터 </a:t>
            </a:r>
            <a:r>
              <a:rPr lang="ko-KR" altLang="en-US" sz="1200" dirty="0" err="1" smtClean="0"/>
              <a:t>필터링</a:t>
            </a:r>
            <a:r>
              <a:rPr lang="ko-KR" altLang="en-US" sz="1200" dirty="0" smtClean="0"/>
              <a:t> 할 수 있는 것들을 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ko-KR" altLang="en-US" sz="1200" dirty="0" err="1" smtClean="0"/>
              <a:t>필터링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후</a:t>
            </a:r>
            <a:r>
              <a:rPr lang="ko-KR" altLang="en-US" sz="1200" dirty="0" smtClean="0"/>
              <a:t> 저장 </a:t>
            </a:r>
            <a:r>
              <a:rPr lang="en-US" altLang="ko-KR" sz="1200" dirty="0" smtClean="0"/>
              <a:t>(DB info </a:t>
            </a:r>
            <a:r>
              <a:rPr lang="ko-KR" altLang="en-US" sz="1200" dirty="0" smtClean="0"/>
              <a:t>정보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키워드  </a:t>
            </a:r>
            <a:r>
              <a:rPr lang="ko-KR" altLang="en-US" sz="1200" dirty="0" smtClean="0"/>
              <a:t>기반의 </a:t>
            </a:r>
            <a:r>
              <a:rPr lang="ko-KR" altLang="en-US" sz="1200" dirty="0" err="1" smtClean="0"/>
              <a:t>필터링</a:t>
            </a:r>
            <a:r>
              <a:rPr lang="en-US" altLang="ko-KR" sz="1200" dirty="0" smtClean="0"/>
              <a:t>)</a:t>
            </a:r>
            <a:endParaRPr lang="ko-KR" altLang="en-US" sz="1200" dirty="0" smtClean="0"/>
          </a:p>
        </p:txBody>
      </p:sp>
      <p:sp>
        <p:nvSpPr>
          <p:cNvPr id="20" name="직사각형 19"/>
          <p:cNvSpPr/>
          <p:nvPr/>
        </p:nvSpPr>
        <p:spPr>
          <a:xfrm>
            <a:off x="3201353" y="5553075"/>
            <a:ext cx="2275522" cy="600075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API</a:t>
            </a:r>
            <a:r>
              <a:rPr lang="ko-KR" altLang="en-US" sz="1200" dirty="0" smtClean="0"/>
              <a:t>로 </a:t>
            </a:r>
            <a:r>
              <a:rPr lang="ko-KR" altLang="en-US" sz="1200" dirty="0" err="1" smtClean="0"/>
              <a:t>필터링</a:t>
            </a:r>
            <a:r>
              <a:rPr lang="ko-KR" altLang="en-US" sz="1200" dirty="0" smtClean="0"/>
              <a:t> 된 리스트 전달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6341051" y="5457825"/>
            <a:ext cx="2181225" cy="790574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코사인 </a:t>
            </a:r>
            <a:r>
              <a:rPr lang="ko-KR" altLang="en-US" sz="1200" dirty="0" err="1" smtClean="0"/>
              <a:t>유사도를</a:t>
            </a:r>
            <a:r>
              <a:rPr lang="ko-KR" altLang="en-US" sz="1200" dirty="0" smtClean="0"/>
              <a:t> 이용한 유사 장소 리스트를 서버로 반환 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8081961" y="3838576"/>
            <a:ext cx="2438400" cy="75165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API</a:t>
            </a:r>
            <a:r>
              <a:rPr lang="ko-KR" altLang="en-US" sz="1200" dirty="0" smtClean="0"/>
              <a:t>로 부터 </a:t>
            </a:r>
            <a:r>
              <a:rPr lang="ko-KR" altLang="en-US" sz="1200" dirty="0" err="1" smtClean="0"/>
              <a:t>반환받은</a:t>
            </a:r>
            <a:r>
              <a:rPr lang="ko-KR" altLang="en-US" sz="1200" dirty="0" smtClean="0"/>
              <a:t> 리스트를 다시 한 번 매핑 정보로 </a:t>
            </a:r>
            <a:r>
              <a:rPr lang="ko-KR" altLang="en-US" sz="1200" dirty="0" err="1" smtClean="0"/>
              <a:t>필터링</a:t>
            </a:r>
            <a:endParaRPr lang="ko-KR" altLang="en-US" sz="1200" dirty="0" smtClean="0"/>
          </a:p>
        </p:txBody>
      </p:sp>
      <p:sp>
        <p:nvSpPr>
          <p:cNvPr id="27" name="직사각형 26"/>
          <p:cNvSpPr/>
          <p:nvPr/>
        </p:nvSpPr>
        <p:spPr>
          <a:xfrm>
            <a:off x="8081961" y="2624136"/>
            <a:ext cx="2438400" cy="600075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두 리스트를 </a:t>
            </a:r>
            <a:r>
              <a:rPr lang="en-US" altLang="ko-KR" sz="1200" dirty="0" smtClean="0"/>
              <a:t>merge</a:t>
            </a:r>
            <a:endParaRPr lang="ko-KR" altLang="en-US" sz="1200" dirty="0" smtClean="0"/>
          </a:p>
        </p:txBody>
      </p:sp>
      <p:sp>
        <p:nvSpPr>
          <p:cNvPr id="28" name="모서리가 둥근 직사각형 27"/>
          <p:cNvSpPr/>
          <p:nvPr/>
        </p:nvSpPr>
        <p:spPr>
          <a:xfrm>
            <a:off x="8081961" y="1546060"/>
            <a:ext cx="2438400" cy="652853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dirty="0" smtClean="0">
                <a:solidFill>
                  <a:schemeClr val="tx1"/>
                </a:solidFill>
              </a:rPr>
              <a:t>사용자의 카트에 </a:t>
            </a:r>
            <a:r>
              <a:rPr lang="en-US" altLang="ko-KR" sz="1500" dirty="0" smtClean="0">
                <a:solidFill>
                  <a:schemeClr val="tx1"/>
                </a:solidFill>
              </a:rPr>
              <a:t/>
            </a:r>
            <a:br>
              <a:rPr lang="en-US" altLang="ko-KR" sz="1500" dirty="0" smtClean="0">
                <a:solidFill>
                  <a:schemeClr val="tx1"/>
                </a:solidFill>
              </a:rPr>
            </a:br>
            <a:r>
              <a:rPr lang="ko-KR" altLang="en-US" sz="1500" dirty="0" smtClean="0">
                <a:solidFill>
                  <a:schemeClr val="tx1"/>
                </a:solidFill>
              </a:rPr>
              <a:t>아이템 리스트로 제공</a:t>
            </a:r>
          </a:p>
        </p:txBody>
      </p:sp>
      <p:cxnSp>
        <p:nvCxnSpPr>
          <p:cNvPr id="36" name="직선 화살표 연결선 35"/>
          <p:cNvCxnSpPr>
            <a:stCxn id="6" idx="2"/>
            <a:endCxn id="11" idx="0"/>
          </p:cNvCxnSpPr>
          <p:nvPr/>
        </p:nvCxnSpPr>
        <p:spPr>
          <a:xfrm flipH="1">
            <a:off x="2620328" y="2105850"/>
            <a:ext cx="1" cy="518287"/>
          </a:xfrm>
          <a:prstGeom prst="straightConnector1">
            <a:avLst/>
          </a:prstGeom>
          <a:ln w="381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11" idx="2"/>
            <a:endCxn id="17" idx="0"/>
          </p:cNvCxnSpPr>
          <p:nvPr/>
        </p:nvCxnSpPr>
        <p:spPr>
          <a:xfrm>
            <a:off x="2620328" y="3333750"/>
            <a:ext cx="0" cy="476251"/>
          </a:xfrm>
          <a:prstGeom prst="straightConnector1">
            <a:avLst/>
          </a:prstGeom>
          <a:ln w="381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꺾인 연결선 39"/>
          <p:cNvCxnSpPr>
            <a:stCxn id="17" idx="2"/>
            <a:endCxn id="20" idx="1"/>
          </p:cNvCxnSpPr>
          <p:nvPr/>
        </p:nvCxnSpPr>
        <p:spPr>
          <a:xfrm rot="16200000" flipH="1">
            <a:off x="2327847" y="4979607"/>
            <a:ext cx="1165986" cy="581025"/>
          </a:xfrm>
          <a:prstGeom prst="bentConnector2">
            <a:avLst/>
          </a:prstGeom>
          <a:ln w="381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stCxn id="20" idx="3"/>
            <a:endCxn id="22" idx="1"/>
          </p:cNvCxnSpPr>
          <p:nvPr/>
        </p:nvCxnSpPr>
        <p:spPr>
          <a:xfrm flipV="1">
            <a:off x="5476875" y="5853112"/>
            <a:ext cx="864176" cy="1"/>
          </a:xfrm>
          <a:prstGeom prst="straightConnector1">
            <a:avLst/>
          </a:prstGeom>
          <a:ln w="381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꺾인 연결선 43"/>
          <p:cNvCxnSpPr>
            <a:stCxn id="22" idx="3"/>
            <a:endCxn id="24" idx="2"/>
          </p:cNvCxnSpPr>
          <p:nvPr/>
        </p:nvCxnSpPr>
        <p:spPr>
          <a:xfrm flipV="1">
            <a:off x="8522276" y="4590226"/>
            <a:ext cx="778885" cy="1262886"/>
          </a:xfrm>
          <a:prstGeom prst="bentConnector2">
            <a:avLst/>
          </a:prstGeom>
          <a:ln w="381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/>
          <p:cNvCxnSpPr>
            <a:stCxn id="24" idx="0"/>
            <a:endCxn id="27" idx="2"/>
          </p:cNvCxnSpPr>
          <p:nvPr/>
        </p:nvCxnSpPr>
        <p:spPr>
          <a:xfrm flipV="1">
            <a:off x="9301161" y="3224211"/>
            <a:ext cx="0" cy="614365"/>
          </a:xfrm>
          <a:prstGeom prst="straightConnector1">
            <a:avLst/>
          </a:prstGeom>
          <a:ln w="381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/>
          <p:cNvCxnSpPr>
            <a:stCxn id="27" idx="0"/>
            <a:endCxn id="28" idx="2"/>
          </p:cNvCxnSpPr>
          <p:nvPr/>
        </p:nvCxnSpPr>
        <p:spPr>
          <a:xfrm flipV="1">
            <a:off x="9301161" y="2198913"/>
            <a:ext cx="0" cy="425223"/>
          </a:xfrm>
          <a:prstGeom prst="straightConnector1">
            <a:avLst/>
          </a:prstGeom>
          <a:ln w="38100">
            <a:solidFill>
              <a:schemeClr val="tx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타원 90"/>
          <p:cNvSpPr/>
          <p:nvPr/>
        </p:nvSpPr>
        <p:spPr>
          <a:xfrm>
            <a:off x="1163003" y="3709307"/>
            <a:ext cx="238125" cy="2381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1</a:t>
            </a:r>
            <a:endParaRPr lang="ko-KR" altLang="en-US" sz="1600" dirty="0" err="1" smtClean="0"/>
          </a:p>
        </p:txBody>
      </p:sp>
      <p:sp>
        <p:nvSpPr>
          <p:cNvPr id="94" name="타원 93"/>
          <p:cNvSpPr/>
          <p:nvPr/>
        </p:nvSpPr>
        <p:spPr>
          <a:xfrm>
            <a:off x="8165090" y="3709307"/>
            <a:ext cx="238125" cy="2381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 err="1" smtClean="0"/>
          </a:p>
        </p:txBody>
      </p:sp>
      <p:sp>
        <p:nvSpPr>
          <p:cNvPr id="97" name="타원 96"/>
          <p:cNvSpPr/>
          <p:nvPr/>
        </p:nvSpPr>
        <p:spPr>
          <a:xfrm>
            <a:off x="7926965" y="2711157"/>
            <a:ext cx="238125" cy="2381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1</a:t>
            </a:r>
            <a:endParaRPr lang="ko-KR" altLang="en-US" sz="1600" dirty="0" err="1" smtClean="0"/>
          </a:p>
        </p:txBody>
      </p:sp>
      <p:sp>
        <p:nvSpPr>
          <p:cNvPr id="98" name="타원 97"/>
          <p:cNvSpPr/>
          <p:nvPr/>
        </p:nvSpPr>
        <p:spPr>
          <a:xfrm>
            <a:off x="8284152" y="2711157"/>
            <a:ext cx="238125" cy="2381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2</a:t>
            </a:r>
            <a:endParaRPr lang="ko-KR" altLang="en-US" sz="1600" dirty="0" err="1" smtClean="0"/>
          </a:p>
        </p:txBody>
      </p:sp>
      <p:sp>
        <p:nvSpPr>
          <p:cNvPr id="99" name="TextBox 98"/>
          <p:cNvSpPr txBox="1"/>
          <p:nvPr/>
        </p:nvSpPr>
        <p:spPr>
          <a:xfrm>
            <a:off x="8082893" y="2657041"/>
            <a:ext cx="300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+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9885361" y="4626063"/>
            <a:ext cx="2201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사용자가 선택한 카테고리 범주에 </a:t>
            </a:r>
            <a:r>
              <a:rPr lang="en-US" altLang="ko-KR" sz="1200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/>
            </a:r>
            <a:br>
              <a:rPr lang="en-US" altLang="ko-KR" sz="1200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ko-KR" altLang="en-US" sz="1200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벗어나는 예외들을 </a:t>
            </a:r>
            <a:r>
              <a:rPr lang="en-US" altLang="ko-KR" sz="1200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pruning</a:t>
            </a:r>
            <a:endParaRPr lang="ko-KR" altLang="en-US" sz="1200" dirty="0">
              <a:solidFill>
                <a:srgbClr val="FF0000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103" name="꺾인 연결선 102"/>
          <p:cNvCxnSpPr>
            <a:stCxn id="24" idx="3"/>
            <a:endCxn id="101" idx="0"/>
          </p:cNvCxnSpPr>
          <p:nvPr/>
        </p:nvCxnSpPr>
        <p:spPr>
          <a:xfrm>
            <a:off x="10520361" y="4214401"/>
            <a:ext cx="465622" cy="411662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/>
          <p:cNvCxnSpPr/>
          <p:nvPr/>
        </p:nvCxnSpPr>
        <p:spPr>
          <a:xfrm>
            <a:off x="0" y="2396066"/>
            <a:ext cx="12192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연결선 112"/>
          <p:cNvCxnSpPr/>
          <p:nvPr/>
        </p:nvCxnSpPr>
        <p:spPr>
          <a:xfrm>
            <a:off x="0" y="5308600"/>
            <a:ext cx="12192000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/>
          <p:cNvSpPr txBox="1"/>
          <p:nvPr/>
        </p:nvSpPr>
        <p:spPr>
          <a:xfrm>
            <a:off x="5274086" y="3474595"/>
            <a:ext cx="13108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Server side</a:t>
            </a:r>
            <a:endParaRPr lang="ko-KR" altLang="en-US" dirty="0"/>
          </a:p>
        </p:txBody>
      </p:sp>
      <p:sp>
        <p:nvSpPr>
          <p:cNvPr id="117" name="TextBox 116"/>
          <p:cNvSpPr txBox="1"/>
          <p:nvPr/>
        </p:nvSpPr>
        <p:spPr>
          <a:xfrm>
            <a:off x="5401140" y="6308207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API side</a:t>
            </a:r>
            <a:endParaRPr lang="ko-KR" altLang="en-US" dirty="0"/>
          </a:p>
        </p:txBody>
      </p:sp>
      <p:cxnSp>
        <p:nvCxnSpPr>
          <p:cNvPr id="119" name="직선 화살표 연결선 118"/>
          <p:cNvCxnSpPr>
            <a:stCxn id="115" idx="3"/>
            <a:endCxn id="28" idx="1"/>
          </p:cNvCxnSpPr>
          <p:nvPr/>
        </p:nvCxnSpPr>
        <p:spPr>
          <a:xfrm>
            <a:off x="6966688" y="1872452"/>
            <a:ext cx="1115273" cy="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/>
          <p:cNvSpPr txBox="1"/>
          <p:nvPr/>
        </p:nvSpPr>
        <p:spPr>
          <a:xfrm>
            <a:off x="4851237" y="1687786"/>
            <a:ext cx="2115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View point of User</a:t>
            </a:r>
            <a:endParaRPr lang="ko-KR" altLang="en-US" dirty="0"/>
          </a:p>
        </p:txBody>
      </p:sp>
      <p:cxnSp>
        <p:nvCxnSpPr>
          <p:cNvPr id="122" name="직선 연결선 121"/>
          <p:cNvCxnSpPr>
            <a:stCxn id="6" idx="3"/>
            <a:endCxn id="115" idx="1"/>
          </p:cNvCxnSpPr>
          <p:nvPr/>
        </p:nvCxnSpPr>
        <p:spPr>
          <a:xfrm flipV="1">
            <a:off x="3839529" y="1872452"/>
            <a:ext cx="1011708" cy="3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552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72342"/>
          </a:xfrm>
        </p:spPr>
        <p:txBody>
          <a:bodyPr rtlCol="0"/>
          <a:lstStyle/>
          <a:p>
            <a:pPr algn="l" rtl="0"/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ront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구현 계획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92480" y="1055717"/>
            <a:ext cx="1045464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844" y="1953492"/>
            <a:ext cx="6635403" cy="37324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38844" y="1463040"/>
            <a:ext cx="1635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  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도시 </a:t>
            </a:r>
            <a:r>
              <a:rPr lang="ko-KR" altLang="en-US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필터링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5220393" y="4006735"/>
            <a:ext cx="1205345" cy="46551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err="1" smtClean="0"/>
          </a:p>
        </p:txBody>
      </p:sp>
      <p:cxnSp>
        <p:nvCxnSpPr>
          <p:cNvPr id="9" name="직선 화살표 연결선 8"/>
          <p:cNvCxnSpPr>
            <a:endCxn id="10" idx="1"/>
          </p:cNvCxnSpPr>
          <p:nvPr/>
        </p:nvCxnSpPr>
        <p:spPr>
          <a:xfrm flipV="1">
            <a:off x="5827222" y="2634104"/>
            <a:ext cx="2660073" cy="13476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487295" y="2310938"/>
            <a:ext cx="3313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해당 부분에 도시를 선택할 수 있는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/>
            </a:r>
            <a:b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dropdown-checkbox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넣는다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13" name="직선 연결선 12"/>
          <p:cNvCxnSpPr/>
          <p:nvPr/>
        </p:nvCxnSpPr>
        <p:spPr>
          <a:xfrm>
            <a:off x="8559800" y="2957269"/>
            <a:ext cx="21336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9550400" y="2957269"/>
            <a:ext cx="0" cy="3362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4938" y="3371303"/>
            <a:ext cx="1747462" cy="168545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5256" y="3371303"/>
            <a:ext cx="1712068" cy="2592387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9999134" y="5286125"/>
            <a:ext cx="1691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대충 이렇게 생김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602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72342"/>
          </a:xfrm>
        </p:spPr>
        <p:txBody>
          <a:bodyPr rtlCol="0"/>
          <a:lstStyle/>
          <a:p>
            <a:pPr algn="l" rtl="0"/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ront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구현 계획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92480" y="1055717"/>
            <a:ext cx="1045464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138844" y="1463040"/>
            <a:ext cx="5904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  </a:t>
            </a:r>
            <a:r>
              <a:rPr lang="ko-KR" altLang="en-US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카테고라이징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필터링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&gt; 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별도의 페이지 또는 </a:t>
            </a:r>
            <a:r>
              <a:rPr lang="ko-KR" altLang="en-US" dirty="0" err="1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모달창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으로 구현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137" t="8283" r="545" b="11503"/>
          <a:stretch/>
        </p:blipFill>
        <p:spPr>
          <a:xfrm>
            <a:off x="1221884" y="1832372"/>
            <a:ext cx="9913284" cy="5095875"/>
          </a:xfrm>
          <a:prstGeom prst="rect">
            <a:avLst/>
          </a:prstGeom>
        </p:spPr>
      </p:pic>
      <p:cxnSp>
        <p:nvCxnSpPr>
          <p:cNvPr id="14" name="직선 연결선 13"/>
          <p:cNvCxnSpPr/>
          <p:nvPr/>
        </p:nvCxnSpPr>
        <p:spPr>
          <a:xfrm>
            <a:off x="5715866" y="3548611"/>
            <a:ext cx="68984" cy="80414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 flipH="1">
            <a:off x="5721783" y="3552825"/>
            <a:ext cx="57150" cy="762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6096000" y="1853738"/>
            <a:ext cx="31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모달창으로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구현 했을 때의 예시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9" name="직선 화살표 연결선 8"/>
          <p:cNvCxnSpPr/>
          <p:nvPr/>
        </p:nvCxnSpPr>
        <p:spPr>
          <a:xfrm flipV="1">
            <a:off x="2381250" y="5372100"/>
            <a:ext cx="152400" cy="9810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735881" y="6353175"/>
            <a:ext cx="12907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solidFill>
                  <a:srgbClr val="FF0000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카테고리들</a:t>
            </a:r>
            <a:endParaRPr lang="ko-KR" altLang="en-US" sz="2000" b="1" dirty="0">
              <a:solidFill>
                <a:srgbClr val="FF0000"/>
              </a:solidFill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190750" y="3548611"/>
            <a:ext cx="3343275" cy="5090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err="1" smtClean="0"/>
          </a:p>
        </p:txBody>
      </p:sp>
      <p:sp>
        <p:nvSpPr>
          <p:cNvPr id="15" name="TextBox 14"/>
          <p:cNvSpPr txBox="1"/>
          <p:nvPr/>
        </p:nvSpPr>
        <p:spPr>
          <a:xfrm>
            <a:off x="7381875" y="2567399"/>
            <a:ext cx="2555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추천 시스템을 알리는 </a:t>
            </a:r>
            <a:r>
              <a:rPr lang="ko-KR" altLang="en-US" dirty="0" err="1" smtClean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멘트</a:t>
            </a:r>
            <a:endParaRPr lang="ko-KR" altLang="en-US" dirty="0">
              <a:solidFill>
                <a:srgbClr val="FF0000"/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 flipV="1">
            <a:off x="3862387" y="2752065"/>
            <a:ext cx="3519488" cy="7965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319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72342"/>
          </a:xfrm>
        </p:spPr>
        <p:txBody>
          <a:bodyPr rtlCol="0"/>
          <a:lstStyle/>
          <a:p>
            <a:pPr algn="l" rtl="0"/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 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ront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구현 계획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92480" y="1055717"/>
            <a:ext cx="1045464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138844" y="1463040"/>
            <a:ext cx="1968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1)  </a:t>
            </a:r>
            <a:r>
              <a:rPr lang="ko-KR" altLang="en-US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카테고리 디자인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40" name="그룹 39"/>
          <p:cNvGrpSpPr/>
          <p:nvPr/>
        </p:nvGrpSpPr>
        <p:grpSpPr>
          <a:xfrm>
            <a:off x="1334662" y="1832372"/>
            <a:ext cx="9304763" cy="4901803"/>
            <a:chOff x="1401337" y="1832372"/>
            <a:chExt cx="8489357" cy="4549378"/>
          </a:xfrm>
        </p:grpSpPr>
        <p:cxnSp>
          <p:nvCxnSpPr>
            <p:cNvPr id="14" name="직선 연결선 13"/>
            <p:cNvCxnSpPr/>
            <p:nvPr/>
          </p:nvCxnSpPr>
          <p:spPr>
            <a:xfrm>
              <a:off x="5646016" y="3443836"/>
              <a:ext cx="68984" cy="80414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34" name="그림 33"/>
            <p:cNvPicPr>
              <a:picLocks noChangeAspect="1"/>
            </p:cNvPicPr>
            <p:nvPr/>
          </p:nvPicPr>
          <p:blipFill rotWithShape="1">
            <a:blip r:embed="rId3"/>
            <a:srcRect t="45171" r="41031" b="4259"/>
            <a:stretch/>
          </p:blipFill>
          <p:spPr>
            <a:xfrm>
              <a:off x="1401337" y="1832372"/>
              <a:ext cx="8489357" cy="4549378"/>
            </a:xfrm>
            <a:prstGeom prst="rect">
              <a:avLst/>
            </a:prstGeom>
          </p:spPr>
        </p:pic>
        <p:sp>
          <p:nvSpPr>
            <p:cNvPr id="36" name="직사각형 35"/>
            <p:cNvSpPr/>
            <p:nvPr/>
          </p:nvSpPr>
          <p:spPr>
            <a:xfrm>
              <a:off x="1847850" y="1832372"/>
              <a:ext cx="5781675" cy="457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 err="1" smtClean="0"/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1847849" y="1878091"/>
              <a:ext cx="5781676" cy="1412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 err="1" smtClean="0"/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6400800" y="1846405"/>
              <a:ext cx="1228725" cy="2045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 err="1" smtClean="0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1508885" y="1906854"/>
              <a:ext cx="1043815" cy="4817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 err="1" smtClean="0"/>
            </a:p>
          </p:txBody>
        </p:sp>
      </p:grpSp>
    </p:spTree>
    <p:extLst>
      <p:ext uri="{BB962C8B-B14F-4D97-AF65-F5344CB8AC3E}">
        <p14:creationId xmlns:p14="http://schemas.microsoft.com/office/powerpoint/2010/main" val="709481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</a:t>
            </a:r>
            <a:r>
              <a:rPr lang="en-US" altLang="ko-KR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genda</a:t>
            </a:r>
            <a:endParaRPr lang="ko-KR" altLang="en-US" dirty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rtl="0">
              <a:lnSpc>
                <a:spcPct val="250000"/>
              </a:lnSpc>
            </a:pP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Categorizing </a:t>
            </a:r>
          </a:p>
          <a:p>
            <a:pPr rtl="0">
              <a:lnSpc>
                <a:spcPct val="250000"/>
              </a:lnSpc>
            </a:pP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추천 시스템 구현 계획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rtl="0">
              <a:lnSpc>
                <a:spcPct val="250000"/>
              </a:lnSpc>
            </a:pP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front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구현 계획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rtl="0"/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0528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72342"/>
          </a:xfrm>
        </p:spPr>
        <p:txBody>
          <a:bodyPr rtlCol="0"/>
          <a:lstStyle/>
          <a:p>
            <a:pPr algn="l" rtl="0"/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Categorizing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>
              <a:buFontTx/>
              <a:buChar char="-"/>
            </a:pP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사용자에게 제공할 정보를</a:t>
            </a: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filtering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하기 위한 요소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lvl="0" indent="0">
              <a:lnSpc>
                <a:spcPct val="150000"/>
              </a:lnSpc>
              <a:buNone/>
            </a:pPr>
            <a:r>
              <a:rPr lang="en-US" altLang="ko-KR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(1) </a:t>
            </a:r>
            <a:r>
              <a:rPr lang="ko-KR" altLang="en-US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위치</a:t>
            </a:r>
            <a:r>
              <a:rPr lang="ko-KR" altLang="en-US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</a:t>
            </a:r>
            <a:r>
              <a:rPr lang="en-US" altLang="ko-KR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–&gt; </a:t>
            </a:r>
            <a:r>
              <a:rPr lang="ko-KR" altLang="en-US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사용자가 원하는 지역에 위치 해야한다</a:t>
            </a:r>
            <a:r>
              <a:rPr lang="en-US" altLang="ko-KR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en-US" altLang="ko-KR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(2) </a:t>
            </a:r>
            <a:r>
              <a:rPr lang="en-US" altLang="ko-KR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DB</a:t>
            </a:r>
            <a:r>
              <a:rPr lang="ko-KR" altLang="en-US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</a:t>
            </a:r>
            <a:r>
              <a:rPr lang="en-US" altLang="ko-KR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info </a:t>
            </a:r>
            <a:r>
              <a:rPr lang="ko-KR" altLang="en-US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정보</a:t>
            </a:r>
            <a:r>
              <a:rPr lang="ko-KR" altLang="en-US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</a:t>
            </a:r>
            <a:r>
              <a:rPr lang="en-US" altLang="ko-KR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사용자가 원하는 정보를 포함 해야한다</a:t>
            </a:r>
            <a:r>
              <a:rPr lang="en-US" altLang="ko-KR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 marL="0" lvl="0" indent="0">
              <a:lnSpc>
                <a:spcPct val="150000"/>
              </a:lnSpc>
              <a:buNone/>
            </a:pPr>
            <a:r>
              <a:rPr lang="en-US" altLang="ko-KR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(2) </a:t>
            </a:r>
            <a:r>
              <a:rPr lang="en-US" altLang="ko-KR" sz="2000" dirty="0" smtClean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Key word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20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(tri-gram)    </a:t>
            </a:r>
            <a:r>
              <a:rPr lang="en-US" altLang="ko-KR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-&gt; </a:t>
            </a:r>
            <a:r>
              <a:rPr lang="ko-KR" altLang="en-US" sz="20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사용자가 원하는 키워드를 포함 해야한다</a:t>
            </a:r>
            <a:r>
              <a:rPr lang="en-US" altLang="ko-KR" sz="2000" dirty="0" smtClean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indent="0" rtl="0">
              <a:buNone/>
            </a:pP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indent="0" rtl="0">
              <a:buNone/>
            </a:pPr>
            <a:r>
              <a:rPr lang="en-US" altLang="ko-KR" sz="20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  </a:t>
            </a:r>
          </a:p>
          <a:p>
            <a:pPr marL="0" indent="0" rtl="0">
              <a:buNone/>
            </a:pPr>
            <a:r>
              <a:rPr lang="en-US" altLang="ko-KR" sz="2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2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2800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 </a:t>
            </a:r>
            <a:r>
              <a:rPr lang="ko-KR" altLang="en-US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세 가지의 </a:t>
            </a:r>
            <a:r>
              <a:rPr lang="ko-KR" altLang="en-US" sz="20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필터링</a:t>
            </a:r>
            <a:r>
              <a:rPr lang="ko-KR" altLang="en-US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조건을 만족하면서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코사인 </a:t>
            </a:r>
            <a:r>
              <a:rPr lang="ko-KR" altLang="en-US" sz="2000" dirty="0" err="1" smtClean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유사도</a:t>
            </a:r>
            <a:r>
              <a:rPr lang="ko-KR" altLang="en-US" sz="20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</a:t>
            </a:r>
            <a:r>
              <a:rPr lang="ko-KR" altLang="en-US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이용해 </a:t>
            </a:r>
            <a:r>
              <a:rPr lang="ko-KR" altLang="en-US" sz="2000" dirty="0" smtClean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유사한 장소까지 추천</a:t>
            </a:r>
            <a:r>
              <a:rPr lang="ko-KR" altLang="en-US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해 줄 수 있어야한다</a:t>
            </a:r>
            <a:r>
              <a:rPr lang="en-US" altLang="ko-KR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  <a:r>
              <a:rPr lang="en-US" altLang="ko-KR" sz="3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3200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  <a:endParaRPr lang="en-US" altLang="ko-KR" sz="2000" b="1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indent="0" rtl="0">
              <a:lnSpc>
                <a:spcPct val="150000"/>
              </a:lnSpc>
              <a:buNone/>
            </a:pPr>
            <a:endParaRPr lang="en-US" altLang="ko-KR" sz="20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92480" y="1055717"/>
            <a:ext cx="1045464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674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72342"/>
          </a:xfrm>
        </p:spPr>
        <p:txBody>
          <a:bodyPr rtlCol="0"/>
          <a:lstStyle/>
          <a:p>
            <a:pPr algn="l" rtl="0"/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Categorizing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296785"/>
            <a:ext cx="10972800" cy="5104015"/>
          </a:xfrm>
        </p:spPr>
        <p:txBody>
          <a:bodyPr rtlCol="0">
            <a:normAutofit fontScale="92500" lnSpcReduction="20000"/>
          </a:bodyPr>
          <a:lstStyle/>
          <a:p>
            <a:pPr marL="0" indent="0" rtl="0">
              <a:lnSpc>
                <a:spcPct val="150000"/>
              </a:lnSpc>
              <a:buNone/>
            </a:pPr>
            <a:r>
              <a:rPr lang="ko-KR" altLang="en-US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구체적 </a:t>
            </a:r>
            <a:r>
              <a:rPr lang="en-US" altLang="ko-KR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Categorizing </a:t>
            </a:r>
          </a:p>
          <a:p>
            <a:pPr marL="0" indent="0" rtl="0">
              <a:lnSpc>
                <a:spcPct val="150000"/>
              </a:lnSpc>
              <a:buNone/>
            </a:pPr>
            <a:endParaRPr lang="en-US" altLang="ko-KR" sz="600" dirty="0" smtClean="0"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457200" indent="-457200" rtl="0">
              <a:lnSpc>
                <a:spcPct val="150000"/>
              </a:lnSpc>
              <a:buAutoNum type="arabicParenBoth"/>
            </a:pPr>
            <a:r>
              <a:rPr lang="ko-KR" altLang="en-US" sz="2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위치 </a:t>
            </a:r>
            <a:endParaRPr lang="en-US" altLang="ko-KR" sz="22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sz="1400" dirty="0" smtClean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</a:t>
            </a:r>
            <a:r>
              <a:rPr lang="ko-KR" altLang="en-US" sz="14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일정 만들기</a:t>
            </a:r>
            <a:r>
              <a:rPr lang="en-US" altLang="ko-KR" sz="14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 </a:t>
            </a:r>
            <a:r>
              <a:rPr lang="ko-KR" altLang="en-US" sz="14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에서 </a:t>
            </a:r>
            <a:r>
              <a:rPr lang="ko-KR" altLang="en-US" sz="1400" dirty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국가를 선택할 때 동시에 선택 </a:t>
            </a:r>
            <a:r>
              <a:rPr lang="en-US" altLang="ko-KR" sz="14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4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다중 선택 가능 하도록 구현</a:t>
            </a:r>
            <a:r>
              <a:rPr lang="en-US" altLang="ko-KR" sz="1400" dirty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– dropdown checkbox</a:t>
            </a:r>
            <a:r>
              <a:rPr lang="en-US" altLang="ko-KR" sz="1400" dirty="0" smtClean="0">
                <a:solidFill>
                  <a:prstClr val="black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pPr marL="400050" lvl="1" indent="0">
              <a:lnSpc>
                <a:spcPct val="150000"/>
              </a:lnSpc>
              <a:buNone/>
            </a:pPr>
            <a:endParaRPr lang="en-US" altLang="ko-KR" sz="6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57200" indent="-457200" rtl="0">
              <a:lnSpc>
                <a:spcPct val="150000"/>
              </a:lnSpc>
              <a:buAutoNum type="arabicParenBoth"/>
            </a:pPr>
            <a:r>
              <a:rPr lang="en-US" altLang="ko-KR" sz="2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DB info </a:t>
            </a:r>
            <a:r>
              <a:rPr lang="ko-KR" altLang="en-US" sz="2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정보</a:t>
            </a:r>
            <a:endParaRPr lang="en-US" altLang="ko-KR" sz="22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 indent="-342900">
              <a:lnSpc>
                <a:spcPct val="150000"/>
              </a:lnSpc>
              <a:buAutoNum type="arabicPeriod"/>
            </a:pPr>
            <a:r>
              <a:rPr lang="en-US" altLang="ko-KR" sz="1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공통</a:t>
            </a:r>
            <a:r>
              <a:rPr lang="en-US" altLang="ko-KR" sz="1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</a:t>
            </a:r>
            <a:r>
              <a:rPr lang="ko-KR" altLang="en-US" sz="1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평점 </a:t>
            </a:r>
            <a:r>
              <a:rPr lang="en-US" altLang="ko-KR" sz="1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- </a:t>
            </a:r>
            <a:r>
              <a:rPr lang="ko-KR" altLang="en-US" sz="1900" dirty="0" smtClean="0">
                <a:solidFill>
                  <a:srgbClr val="FF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정규화</a:t>
            </a:r>
            <a:r>
              <a:rPr lang="ko-KR" altLang="en-US" sz="1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하자</a:t>
            </a:r>
            <a:r>
              <a:rPr lang="en-US" altLang="ko-KR" sz="19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! 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현재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DB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의 평점들 대부분이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3.5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이상으로 포진되어 있음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단순히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</a:t>
            </a:r>
            <a:r>
              <a:rPr lang="ko-KR" altLang="en-US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가성비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좋음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가격 평점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4.0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이상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등으로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categorizing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할 경우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상향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하향 평준화의 우려가 있으며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,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점수의 분포에 따라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filtering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시에 결과가 안좋을 수 있다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따라서 정규화를 거쳐 상대적인 점수를 부여해야한다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+)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추가적으로 음식점의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‘price’ column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은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‘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가격대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’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의미하며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\-\\ , \\-\\\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등의 형식으로 표현된다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   \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는 수치화 후 정규화 하는 과정을 거쳐야 한다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 (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관광지나 호텔에는 없는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column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임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</a:p>
          <a:p>
            <a:pPr marL="400050" lvl="1" indent="0">
              <a:lnSpc>
                <a:spcPct val="150000"/>
              </a:lnSpc>
              <a:buNone/>
            </a:pP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92480" y="1055717"/>
            <a:ext cx="1045464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9316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72342"/>
          </a:xfrm>
        </p:spPr>
        <p:txBody>
          <a:bodyPr rtlCol="0"/>
          <a:lstStyle/>
          <a:p>
            <a:pPr algn="l" rtl="0"/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Categorizing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246908"/>
            <a:ext cx="10972800" cy="4829379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50000"/>
              </a:lnSpc>
              <a:buNone/>
            </a:pPr>
            <a:r>
              <a:rPr lang="ko-KR" altLang="en-US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구체적 </a:t>
            </a:r>
            <a:r>
              <a:rPr lang="en-US" altLang="ko-KR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Categorizing </a:t>
            </a:r>
            <a:endParaRPr lang="en-US" altLang="ko-KR" sz="20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indent="0" rtl="0">
              <a:lnSpc>
                <a:spcPct val="150000"/>
              </a:lnSpc>
              <a:buNone/>
            </a:pPr>
            <a:r>
              <a:rPr lang="en-US" altLang="ko-KR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(2)  DB info </a:t>
            </a:r>
            <a:r>
              <a:rPr lang="ko-KR" altLang="en-US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정보</a:t>
            </a:r>
            <a:endParaRPr lang="en-US" altLang="ko-KR" sz="20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 indent="-342900">
              <a:lnSpc>
                <a:spcPct val="150000"/>
              </a:lnSpc>
              <a:buAutoNum type="arabicPeriod" startAt="2"/>
            </a:pP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음식점</a:t>
            </a:r>
            <a:r>
              <a:rPr lang="en-US" altLang="ko-KR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호텔</a:t>
            </a:r>
            <a:r>
              <a:rPr lang="en-US" altLang="ko-KR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관광지 별 카테고리</a:t>
            </a:r>
            <a:endParaRPr lang="en-US" altLang="ko-KR" sz="1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 indent="-342900">
              <a:lnSpc>
                <a:spcPct val="150000"/>
              </a:lnSpc>
              <a:buAutoNum type="arabicPeriod" startAt="2"/>
            </a:pPr>
            <a:endParaRPr lang="en-US" altLang="ko-KR" sz="5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</a:t>
            </a:r>
            <a:r>
              <a:rPr lang="ko-KR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음식점</a:t>
            </a:r>
            <a:r>
              <a:rPr lang="en-US" altLang="ko-KR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알뜰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가성비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럭셔리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분위기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맛집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 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92480" y="1055717"/>
            <a:ext cx="1045464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오른쪽 중괄호 6"/>
          <p:cNvSpPr/>
          <p:nvPr/>
        </p:nvSpPr>
        <p:spPr>
          <a:xfrm>
            <a:off x="2676698" y="3618004"/>
            <a:ext cx="266008" cy="897774"/>
          </a:xfrm>
          <a:prstGeom prst="rightBrace">
            <a:avLst>
              <a:gd name="adj1" fmla="val 14583"/>
              <a:gd name="adj2" fmla="val 50926"/>
            </a:avLst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125585" y="3777635"/>
            <a:ext cx="7317260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price_score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(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가격 평점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, price (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가격대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column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정규화 한 뒤</a:t>
            </a:r>
            <a:r>
              <a:rPr lang="en-US" altLang="ko-KR" sz="15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더해 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(=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가중치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3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단계로 분리</a:t>
            </a:r>
            <a:endParaRPr lang="ko-KR" altLang="en-US" sz="15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25585" y="4638159"/>
            <a:ext cx="5097806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feel_score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(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분위기 평점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정규화 한 뒤 상위 점수를 가진 것들만</a:t>
            </a:r>
            <a:endParaRPr lang="ko-KR" altLang="en-US" sz="15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125585" y="5076741"/>
            <a:ext cx="4795480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food_score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맛 평점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정규화 한 뒤 상위 점수를 가진 것들만</a:t>
            </a:r>
            <a:endParaRPr lang="ko-KR" altLang="en-US" sz="15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2527069" y="4890728"/>
            <a:ext cx="41563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2527069" y="5296032"/>
            <a:ext cx="415637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7389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72342"/>
          </a:xfrm>
        </p:spPr>
        <p:txBody>
          <a:bodyPr rtlCol="0"/>
          <a:lstStyle/>
          <a:p>
            <a:pPr algn="l" rtl="0"/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Categorizing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246908"/>
            <a:ext cx="10972800" cy="5394399"/>
          </a:xfrm>
        </p:spPr>
        <p:txBody>
          <a:bodyPr rtlCol="0">
            <a:normAutofit fontScale="77500" lnSpcReduction="20000"/>
          </a:bodyPr>
          <a:lstStyle/>
          <a:p>
            <a:pPr marL="0" indent="0" rtl="0">
              <a:lnSpc>
                <a:spcPct val="150000"/>
              </a:lnSpc>
              <a:buNone/>
            </a:pPr>
            <a:r>
              <a:rPr lang="ko-KR" altLang="en-US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구체적 </a:t>
            </a:r>
            <a:r>
              <a:rPr lang="en-US" altLang="ko-KR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Categorizing </a:t>
            </a:r>
            <a:endParaRPr lang="en-US" altLang="ko-KR" sz="20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indent="0" rtl="0">
              <a:lnSpc>
                <a:spcPct val="150000"/>
              </a:lnSpc>
              <a:buNone/>
            </a:pPr>
            <a:r>
              <a:rPr lang="en-US" altLang="ko-KR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(2)  DB info </a:t>
            </a:r>
            <a:r>
              <a:rPr lang="ko-KR" altLang="en-US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정보</a:t>
            </a:r>
            <a:endParaRPr lang="en-US" altLang="ko-KR" sz="20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 indent="-342900">
              <a:lnSpc>
                <a:spcPct val="150000"/>
              </a:lnSpc>
              <a:buAutoNum type="arabicPeriod" startAt="2"/>
            </a:pP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음식점</a:t>
            </a:r>
            <a:r>
              <a:rPr lang="en-US" altLang="ko-KR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호텔</a:t>
            </a:r>
            <a:r>
              <a:rPr lang="en-US" altLang="ko-KR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관광지 별 카테고리</a:t>
            </a:r>
            <a:endParaRPr lang="en-US" altLang="ko-KR" sz="1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 indent="-342900">
              <a:lnSpc>
                <a:spcPct val="150000"/>
              </a:lnSpc>
              <a:buAutoNum type="arabicPeriod" startAt="2"/>
            </a:pPr>
            <a:endParaRPr lang="en-US" altLang="ko-KR" sz="5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</a:t>
            </a:r>
            <a:r>
              <a:rPr lang="ko-KR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호텔</a:t>
            </a:r>
            <a:r>
              <a:rPr lang="en-US" altLang="ko-KR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sz="1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5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  <a:r>
              <a:rPr lang="ko-KR" altLang="en-US" sz="1500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알뜰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sz="1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  <a:r>
              <a:rPr lang="ko-KR" altLang="en-US" sz="1500" b="1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가성비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sz="15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sz="1500" b="1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럭셔리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  <a:endParaRPr lang="en-US" altLang="ko-KR" sz="15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서비스가 중요한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청결이 중요한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위치가 중요한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 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무료 주차가 가능한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무료 인터넷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 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조식을 먹을 수 있는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라운지 이용이 가능한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  <a:b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금연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“…”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92480" y="1055717"/>
            <a:ext cx="1045464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오른쪽 중괄호 6"/>
          <p:cNvSpPr/>
          <p:nvPr/>
        </p:nvSpPr>
        <p:spPr>
          <a:xfrm>
            <a:off x="3322527" y="4574437"/>
            <a:ext cx="266008" cy="1650202"/>
          </a:xfrm>
          <a:prstGeom prst="rightBrace">
            <a:avLst>
              <a:gd name="adj1" fmla="val 14583"/>
              <a:gd name="adj2" fmla="val 50926"/>
            </a:avLst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678048" y="4890051"/>
            <a:ext cx="2208425" cy="751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Those with “</a:t>
            </a:r>
            <a:r>
              <a:rPr lang="en-US" altLang="ko-KR" sz="1500" i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key word 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 </a:t>
            </a:r>
          </a:p>
          <a:p>
            <a:pPr algn="ctr">
              <a:lnSpc>
                <a:spcPct val="150000"/>
              </a:lnSpc>
            </a:pP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in special column </a:t>
            </a:r>
            <a:endParaRPr lang="ko-KR" altLang="en-US" sz="1500" i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74107" y="3601541"/>
            <a:ext cx="3099823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service_score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를 정규화 한 것 중 상위권</a:t>
            </a:r>
            <a:endParaRPr lang="ko-KR" altLang="en-US" sz="1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74107" y="3881900"/>
            <a:ext cx="2953950" cy="3844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clean_score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정규화 한 것 중 상위권</a:t>
            </a:r>
            <a:endParaRPr lang="ko-KR" altLang="en-US" sz="1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3114706" y="3874301"/>
            <a:ext cx="415637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3114707" y="4157723"/>
            <a:ext cx="415637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150333" y="5641603"/>
            <a:ext cx="143509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/>
          <a:srcRect l="46805" t="50247" r="39861" b="19383"/>
          <a:stretch/>
        </p:blipFill>
        <p:spPr>
          <a:xfrm>
            <a:off x="9952130" y="3917920"/>
            <a:ext cx="2125570" cy="2723387"/>
          </a:xfrm>
          <a:prstGeom prst="rect">
            <a:avLst/>
          </a:prstGeom>
        </p:spPr>
      </p:pic>
      <p:cxnSp>
        <p:nvCxnSpPr>
          <p:cNvPr id="32" name="직선 연결선 31"/>
          <p:cNvCxnSpPr/>
          <p:nvPr/>
        </p:nvCxnSpPr>
        <p:spPr>
          <a:xfrm>
            <a:off x="3114708" y="4451962"/>
            <a:ext cx="415637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588535" y="4194299"/>
            <a:ext cx="2957156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400" dirty="0" err="1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</a:t>
            </a:r>
            <a:r>
              <a:rPr lang="en-US" altLang="ko-KR" sz="14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lace_score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정규화 한 것 중 상위권</a:t>
            </a:r>
            <a:endParaRPr lang="ko-KR" altLang="en-US" sz="1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l="27619" t="50246" r="56428" b="19560"/>
          <a:stretch/>
        </p:blipFill>
        <p:spPr>
          <a:xfrm>
            <a:off x="7376599" y="3917920"/>
            <a:ext cx="2561103" cy="2726745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9952130" y="3917920"/>
            <a:ext cx="2125570" cy="27233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err="1" smtClean="0"/>
          </a:p>
        </p:txBody>
      </p:sp>
      <p:sp>
        <p:nvSpPr>
          <p:cNvPr id="19" name="오른쪽 중괄호 18"/>
          <p:cNvSpPr/>
          <p:nvPr/>
        </p:nvSpPr>
        <p:spPr>
          <a:xfrm>
            <a:off x="2683016" y="2863398"/>
            <a:ext cx="188422" cy="738143"/>
          </a:xfrm>
          <a:prstGeom prst="rightBrace">
            <a:avLst>
              <a:gd name="adj1" fmla="val 14583"/>
              <a:gd name="adj2" fmla="val 50926"/>
            </a:avLst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2967089" y="2944968"/>
            <a:ext cx="4882299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5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price_score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(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가격 평점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 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column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정규화 한 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뒤 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단계로 분리</a:t>
            </a:r>
            <a:endParaRPr lang="ko-KR" altLang="en-US" sz="15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616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72342"/>
          </a:xfrm>
        </p:spPr>
        <p:txBody>
          <a:bodyPr rtlCol="0"/>
          <a:lstStyle/>
          <a:p>
            <a:pPr algn="l" rtl="0"/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Categorizing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246908"/>
            <a:ext cx="10972800" cy="4829379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50000"/>
              </a:lnSpc>
              <a:buNone/>
            </a:pPr>
            <a:r>
              <a:rPr lang="ko-KR" altLang="en-US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구체적 </a:t>
            </a:r>
            <a:r>
              <a:rPr lang="en-US" altLang="ko-KR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Categorizing </a:t>
            </a:r>
            <a:endParaRPr lang="en-US" altLang="ko-KR" sz="20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indent="0" rtl="0">
              <a:lnSpc>
                <a:spcPct val="150000"/>
              </a:lnSpc>
              <a:buNone/>
            </a:pPr>
            <a:r>
              <a:rPr lang="en-US" altLang="ko-KR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(2)  DB info </a:t>
            </a:r>
            <a:r>
              <a:rPr lang="ko-KR" altLang="en-US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정보</a:t>
            </a:r>
            <a:endParaRPr lang="en-US" altLang="ko-KR" sz="20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 indent="-342900">
              <a:lnSpc>
                <a:spcPct val="150000"/>
              </a:lnSpc>
              <a:buAutoNum type="arabicPeriod" startAt="2"/>
            </a:pP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음식점</a:t>
            </a:r>
            <a:r>
              <a:rPr lang="en-US" altLang="ko-KR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호텔</a:t>
            </a:r>
            <a:r>
              <a:rPr lang="en-US" altLang="ko-KR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관광지 별 카테고리</a:t>
            </a:r>
            <a:endParaRPr lang="en-US" altLang="ko-KR" sz="1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lvl="1" indent="-342900">
              <a:lnSpc>
                <a:spcPct val="150000"/>
              </a:lnSpc>
              <a:buAutoNum type="arabicPeriod" startAt="2"/>
            </a:pPr>
            <a:endParaRPr lang="en-US" altLang="ko-KR" sz="5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</a:t>
            </a:r>
            <a:r>
              <a:rPr lang="ko-KR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관광지</a:t>
            </a:r>
            <a:r>
              <a:rPr lang="en-US" altLang="ko-KR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 </a:t>
            </a:r>
            <a:r>
              <a:rPr lang="en-US" altLang="ko-KR" sz="13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 </a:t>
            </a:r>
            <a:r>
              <a:rPr lang="ko-KR" altLang="en-US" sz="13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관광지는 세분화된 평점 없이 전체 평점 만을 가지고 있기 때문에 </a:t>
            </a:r>
            <a:r>
              <a:rPr lang="en-US" altLang="ko-KR" sz="13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category </a:t>
            </a:r>
            <a:r>
              <a:rPr lang="ko-KR" altLang="en-US" sz="13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라는 </a:t>
            </a:r>
            <a:r>
              <a:rPr lang="en-US" altLang="ko-KR" sz="13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column</a:t>
            </a:r>
            <a:r>
              <a:rPr lang="ko-KR" altLang="en-US" sz="13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에 전체 평점을 가중치로써 사용한다</a:t>
            </a:r>
            <a:r>
              <a:rPr lang="en-US" altLang="ko-KR" sz="13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랜드마크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박물관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쇼핑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ko-KR" altLang="en-US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종교적인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“</a:t>
            </a:r>
            <a:r>
              <a:rPr lang="en-US" altLang="ko-KR" b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…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 </a:t>
            </a:r>
            <a:endParaRPr lang="en-US" altLang="ko-KR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792480" y="1055717"/>
            <a:ext cx="1045464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오른쪽 중괄호 6"/>
          <p:cNvSpPr/>
          <p:nvPr/>
        </p:nvSpPr>
        <p:spPr>
          <a:xfrm>
            <a:off x="2676698" y="3618004"/>
            <a:ext cx="266008" cy="1843458"/>
          </a:xfrm>
          <a:prstGeom prst="rightBrace">
            <a:avLst>
              <a:gd name="adj1" fmla="val 14583"/>
              <a:gd name="adj2" fmla="val 50926"/>
            </a:avLst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3190257" y="4090790"/>
            <a:ext cx="3916265" cy="11310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Those with “</a:t>
            </a:r>
            <a:r>
              <a:rPr lang="en-US" altLang="ko-KR" sz="1500" i="1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key word 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 in category column </a:t>
            </a:r>
            <a:b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+</a:t>
            </a:r>
            <a:b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normalized </a:t>
            </a:r>
            <a:r>
              <a:rPr lang="en-US" altLang="ko-KR" sz="15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all_score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column</a:t>
            </a:r>
            <a:endParaRPr lang="ko-KR" altLang="en-US" sz="1500" i="1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cxnSp>
        <p:nvCxnSpPr>
          <p:cNvPr id="17" name="직선 연결선 16"/>
          <p:cNvCxnSpPr/>
          <p:nvPr/>
        </p:nvCxnSpPr>
        <p:spPr>
          <a:xfrm>
            <a:off x="3371850" y="4507682"/>
            <a:ext cx="177653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 flipH="1">
            <a:off x="3362497" y="4508894"/>
            <a:ext cx="9352" cy="131122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 flipH="1">
            <a:off x="2019993" y="5810596"/>
            <a:ext cx="134250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V="1">
            <a:off x="2019993" y="5461462"/>
            <a:ext cx="0" cy="3574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3"/>
          <a:srcRect l="46146" t="50000" r="40625" b="19818"/>
          <a:stretch/>
        </p:blipFill>
        <p:spPr>
          <a:xfrm>
            <a:off x="9669751" y="3429001"/>
            <a:ext cx="2419350" cy="3104804"/>
          </a:xfrm>
          <a:prstGeom prst="rect">
            <a:avLst/>
          </a:prstGeom>
        </p:spPr>
      </p:pic>
      <p:cxnSp>
        <p:nvCxnSpPr>
          <p:cNvPr id="28" name="직선 연결선 27"/>
          <p:cNvCxnSpPr/>
          <p:nvPr/>
        </p:nvCxnSpPr>
        <p:spPr>
          <a:xfrm>
            <a:off x="6784571" y="3419475"/>
            <a:ext cx="2483254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/>
          <a:srcRect l="28854" t="50000" r="68125" b="20000"/>
          <a:stretch/>
        </p:blipFill>
        <p:spPr>
          <a:xfrm>
            <a:off x="9156759" y="3429000"/>
            <a:ext cx="552450" cy="3086100"/>
          </a:xfrm>
          <a:prstGeom prst="rect">
            <a:avLst/>
          </a:prstGeom>
        </p:spPr>
      </p:pic>
      <p:cxnSp>
        <p:nvCxnSpPr>
          <p:cNvPr id="31" name="직선 연결선 30"/>
          <p:cNvCxnSpPr/>
          <p:nvPr/>
        </p:nvCxnSpPr>
        <p:spPr>
          <a:xfrm>
            <a:off x="7607098" y="3419475"/>
            <a:ext cx="0" cy="4000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>
            <a:off x="7607098" y="3810000"/>
            <a:ext cx="1365452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/>
          <p:cNvSpPr/>
          <p:nvPr/>
        </p:nvSpPr>
        <p:spPr>
          <a:xfrm>
            <a:off x="4248150" y="4090790"/>
            <a:ext cx="1000125" cy="4181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 err="1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2057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72342"/>
          </a:xfrm>
        </p:spPr>
        <p:txBody>
          <a:bodyPr rtlCol="0"/>
          <a:lstStyle/>
          <a:p>
            <a:pPr algn="l" rtl="0"/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Categorizing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246908"/>
            <a:ext cx="4619105" cy="5394399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50000"/>
              </a:lnSpc>
              <a:buNone/>
            </a:pPr>
            <a:r>
              <a:rPr lang="ko-KR" altLang="en-US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구체적 </a:t>
            </a:r>
            <a:r>
              <a:rPr lang="en-US" altLang="ko-KR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Categorizing </a:t>
            </a:r>
            <a:endParaRPr lang="en-US" altLang="ko-KR" sz="20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indent="0" rtl="0">
              <a:lnSpc>
                <a:spcPct val="150000"/>
              </a:lnSpc>
              <a:buNone/>
            </a:pPr>
            <a:r>
              <a:rPr lang="en-US" altLang="ko-KR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(3) Key word (tri-gram) </a:t>
            </a:r>
          </a:p>
          <a:p>
            <a:pPr lvl="1" indent="-342900">
              <a:lnSpc>
                <a:spcPct val="150000"/>
              </a:lnSpc>
              <a:buAutoNum type="arabicPeriod"/>
            </a:pP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공통 키워드 카테고리</a:t>
            </a:r>
            <a:endParaRPr lang="en-US" altLang="ko-KR" sz="1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sz="18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나 홀로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“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가족과 함께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애인과 함께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  <a:p>
            <a:pPr marL="400050" lvl="1" indent="0">
              <a:lnSpc>
                <a:spcPct val="150000"/>
              </a:lnSpc>
              <a:buNone/>
            </a:pPr>
            <a:r>
              <a:rPr lang="en-US" altLang="ko-KR" sz="14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친구와 함께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792480" y="1055717"/>
            <a:ext cx="1045464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오른쪽 중괄호 11"/>
          <p:cNvSpPr/>
          <p:nvPr/>
        </p:nvSpPr>
        <p:spPr>
          <a:xfrm>
            <a:off x="4114800" y="2980267"/>
            <a:ext cx="211667" cy="1473200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542586" y="3362924"/>
            <a:ext cx="28280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어떻게 분류</a:t>
            </a:r>
            <a:r>
              <a:rPr lang="en-US" altLang="ko-KR" sz="4000" dirty="0" smtClean="0">
                <a:solidFill>
                  <a:srgbClr val="FF0000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?</a:t>
            </a:r>
            <a:endParaRPr lang="ko-KR" altLang="en-US" sz="4000" dirty="0">
              <a:solidFill>
                <a:srgbClr val="FF0000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6416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72342"/>
          </a:xfrm>
        </p:spPr>
        <p:txBody>
          <a:bodyPr rtlCol="0"/>
          <a:lstStyle/>
          <a:p>
            <a:pPr algn="l" rtl="0"/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Categorizing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246908"/>
            <a:ext cx="4619105" cy="5394399"/>
          </a:xfrm>
        </p:spPr>
        <p:txBody>
          <a:bodyPr rtlCol="0">
            <a:normAutofit/>
          </a:bodyPr>
          <a:lstStyle/>
          <a:p>
            <a:pPr marL="0" indent="0" rtl="0">
              <a:lnSpc>
                <a:spcPct val="150000"/>
              </a:lnSpc>
              <a:buNone/>
            </a:pPr>
            <a:r>
              <a:rPr lang="ko-KR" altLang="en-US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구체적 </a:t>
            </a:r>
            <a:r>
              <a:rPr lang="en-US" altLang="ko-KR" sz="2500" dirty="0" smtClean="0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Categorizing</a:t>
            </a:r>
            <a:endParaRPr lang="en-US" altLang="ko-KR" sz="20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0" indent="0" rtl="0">
              <a:lnSpc>
                <a:spcPct val="150000"/>
              </a:lnSpc>
              <a:buNone/>
            </a:pPr>
            <a:r>
              <a:rPr lang="en-US" altLang="ko-KR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(3) Key word (tri-gram) 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792480" y="1055717"/>
            <a:ext cx="1045464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내용 개체 틀 2"/>
          <p:cNvSpPr txBox="1">
            <a:spLocks/>
          </p:cNvSpPr>
          <p:nvPr/>
        </p:nvSpPr>
        <p:spPr>
          <a:xfrm>
            <a:off x="609600" y="2355704"/>
            <a:ext cx="5376333" cy="5394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indent="-342900">
              <a:lnSpc>
                <a:spcPct val="150000"/>
              </a:lnSpc>
              <a:buFont typeface="Courier New" pitchFamily="49" charset="0"/>
              <a:buAutoNum type="arabicPeriod" startAt="2"/>
            </a:pP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음식점</a:t>
            </a:r>
            <a:r>
              <a:rPr lang="en-US" altLang="ko-KR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호텔</a:t>
            </a:r>
            <a:r>
              <a:rPr lang="en-US" altLang="ko-KR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ko-KR" altLang="en-US" sz="18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관광지 별 키워드 카테고리</a:t>
            </a:r>
            <a:endParaRPr lang="en-US" altLang="ko-KR" sz="18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Font typeface="Courier New" pitchFamily="49" charset="0"/>
              <a:buNone/>
            </a:pPr>
            <a:r>
              <a:rPr lang="en-US" altLang="ko-KR" sz="12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400" b="1" u="sng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</a:t>
            </a:r>
            <a:r>
              <a:rPr lang="ko-KR" altLang="en-US" sz="1400" b="1" u="sng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음식점</a:t>
            </a:r>
            <a:r>
              <a:rPr lang="en-US" altLang="ko-KR" sz="1400" b="1" u="sng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</a:p>
          <a:p>
            <a:pPr marL="400050" lvl="1" indent="0">
              <a:lnSpc>
                <a:spcPct val="150000"/>
              </a:lnSpc>
              <a:buFont typeface="Courier New" pitchFamily="49" charset="0"/>
              <a:buNone/>
            </a:pP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“</a:t>
            </a:r>
            <a:r>
              <a:rPr lang="ko-KR" altLang="en-US" sz="14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현지식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”</a:t>
            </a:r>
          </a:p>
          <a:p>
            <a:pPr marL="400050" lvl="1" indent="0">
              <a:lnSpc>
                <a:spcPct val="150000"/>
              </a:lnSpc>
              <a:buFont typeface="Courier New" pitchFamily="49" charset="0"/>
              <a:buNone/>
            </a:pP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“</a:t>
            </a:r>
            <a:r>
              <a:rPr lang="ko-KR" altLang="en-US" sz="14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위치좋은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  <a:p>
            <a:pPr marL="400050" lvl="1" indent="0">
              <a:lnSpc>
                <a:spcPct val="150000"/>
              </a:lnSpc>
              <a:buFont typeface="Courier New" pitchFamily="49" charset="0"/>
              <a:buNone/>
            </a:pP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“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깨끗한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(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청결한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)”</a:t>
            </a:r>
          </a:p>
          <a:p>
            <a:pPr marL="400050" lvl="1" indent="0">
              <a:lnSpc>
                <a:spcPct val="150000"/>
              </a:lnSpc>
              <a:buFont typeface="Courier New" pitchFamily="49" charset="0"/>
              <a:buNone/>
            </a:pP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“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사전 예약도 상관 없는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  - key word : 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사전예약</a:t>
            </a:r>
            <a:endParaRPr lang="en-US" altLang="ko-KR" sz="14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Font typeface="Courier New" pitchFamily="49" charset="0"/>
              <a:buNone/>
            </a:pP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“</a:t>
            </a:r>
            <a:r>
              <a:rPr lang="ko-KR" altLang="en-US" sz="14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웨이팅도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상관 없는 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 – key word : 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오래 기다려야하는 곳</a:t>
            </a:r>
            <a:endParaRPr lang="en-US" altLang="ko-KR" sz="1400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 marL="400050" lvl="1" indent="0">
              <a:lnSpc>
                <a:spcPct val="150000"/>
              </a:lnSpc>
              <a:buFont typeface="Courier New" pitchFamily="49" charset="0"/>
              <a:buNone/>
            </a:pP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	“</a:t>
            </a:r>
            <a:r>
              <a:rPr lang="ko-KR" altLang="en-US" sz="1400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글루텐</a:t>
            </a:r>
            <a:r>
              <a:rPr lang="ko-KR" altLang="en-US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프리 </a:t>
            </a: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“</a:t>
            </a:r>
          </a:p>
          <a:p>
            <a:pPr marL="400050" lvl="1" indent="0">
              <a:lnSpc>
                <a:spcPct val="150000"/>
              </a:lnSpc>
              <a:buFont typeface="Courier New" pitchFamily="49" charset="0"/>
              <a:buNone/>
            </a:pPr>
            <a:r>
              <a:rPr lang="en-US" altLang="ko-KR" sz="1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“…”</a:t>
            </a:r>
          </a:p>
          <a:p>
            <a:pPr marL="400050" lvl="1" indent="0">
              <a:buFont typeface="Courier New" pitchFamily="49" charset="0"/>
              <a:buNone/>
            </a:pPr>
            <a:r>
              <a:rPr lang="en-US" altLang="ko-KR" sz="1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200" b="1" u="sng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</a:t>
            </a:r>
            <a:r>
              <a:rPr lang="ko-KR" altLang="en-US" sz="1200" b="1" u="sng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관광지</a:t>
            </a:r>
            <a:r>
              <a:rPr lang="en-US" altLang="ko-KR" sz="1200" b="1" u="sng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</a:p>
          <a:p>
            <a:pPr marL="400050" lvl="1" indent="0">
              <a:buFont typeface="Courier New" pitchFamily="49" charset="0"/>
              <a:buNone/>
            </a:pPr>
            <a:r>
              <a:rPr lang="en-US" altLang="ko-KR" sz="1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none</a:t>
            </a:r>
          </a:p>
          <a:p>
            <a:pPr marL="400050" lvl="1" indent="0">
              <a:buFont typeface="Courier New" pitchFamily="49" charset="0"/>
              <a:buNone/>
            </a:pPr>
            <a:r>
              <a:rPr lang="en-US" altLang="ko-KR" sz="1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</a:t>
            </a:r>
            <a:r>
              <a:rPr lang="en-US" altLang="ko-KR" sz="1200" b="1" u="sng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&lt;</a:t>
            </a:r>
            <a:r>
              <a:rPr lang="ko-KR" altLang="en-US" sz="1200" b="1" u="sng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호텔</a:t>
            </a:r>
            <a:r>
              <a:rPr lang="en-US" altLang="ko-KR" sz="1200" b="1" u="sng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&gt;</a:t>
            </a:r>
          </a:p>
          <a:p>
            <a:pPr marL="400050" lvl="1" indent="0">
              <a:buFont typeface="Courier New" pitchFamily="49" charset="0"/>
              <a:buNone/>
            </a:pPr>
            <a:r>
              <a:rPr lang="en-US" altLang="ko-KR" sz="12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	none</a:t>
            </a:r>
          </a:p>
        </p:txBody>
      </p:sp>
      <p:sp>
        <p:nvSpPr>
          <p:cNvPr id="9" name="오른쪽 중괄호 8"/>
          <p:cNvSpPr/>
          <p:nvPr/>
        </p:nvSpPr>
        <p:spPr>
          <a:xfrm>
            <a:off x="5985933" y="3116041"/>
            <a:ext cx="390699" cy="2234892"/>
          </a:xfrm>
          <a:prstGeom prst="rightBrace">
            <a:avLst>
              <a:gd name="adj1" fmla="val 8333"/>
              <a:gd name="adj2" fmla="val 50403"/>
            </a:avLst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580458" y="4002654"/>
            <a:ext cx="4666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DB</a:t>
            </a:r>
            <a:r>
              <a:rPr lang="ko-KR" altLang="en-US" sz="24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정보만으로는 얻기 힘든 카테고리</a:t>
            </a:r>
            <a:endParaRPr lang="ko-KR" altLang="en-US" sz="24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186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회사 배경 프레젠테이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>
        <a:solidFill>
          <a:schemeClr val="tx2"/>
        </a:solidFill>
        <a:ln>
          <a:solidFill>
            <a:schemeClr val="tx2"/>
          </a:solidFill>
        </a:ln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26713644_TF03460510" id="{8ED92F7C-F582-40CD-B6CE-756E7D07922C}" vid="{46E7F06B-2C72-4C47-BB8D-B4E64B9090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-Palatino Linotyp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 panose="0204050205050503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업무 회의 프레젠테이션</Template>
  <TotalTime>181</TotalTime>
  <Words>1727</Words>
  <Application>Microsoft Office PowerPoint</Application>
  <PresentationFormat>와이드스크린</PresentationFormat>
  <Paragraphs>210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Courier New</vt:lpstr>
      <vt:lpstr>나눔스퀘어_ac</vt:lpstr>
      <vt:lpstr>Palatino Linotype</vt:lpstr>
      <vt:lpstr>나눔스퀘어_ac Bold</vt:lpstr>
      <vt:lpstr>나눔스퀘어_ac ExtraBold</vt:lpstr>
      <vt:lpstr>맑은 고딕</vt:lpstr>
      <vt:lpstr>Arial</vt:lpstr>
      <vt:lpstr>회사 배경 프레젠테이션</vt:lpstr>
      <vt:lpstr>Categorizing + front 구현 계획</vt:lpstr>
      <vt:lpstr>Agenda</vt:lpstr>
      <vt:lpstr>1. Categorizing</vt:lpstr>
      <vt:lpstr>1. Categorizing</vt:lpstr>
      <vt:lpstr>1. Categorizing</vt:lpstr>
      <vt:lpstr>1. Categorizing</vt:lpstr>
      <vt:lpstr>1. Categorizing</vt:lpstr>
      <vt:lpstr>1. Categorizing</vt:lpstr>
      <vt:lpstr>1. Categorizing</vt:lpstr>
      <vt:lpstr>2. 추천 시스템 구현 계획</vt:lpstr>
      <vt:lpstr>3. front 구현 계획</vt:lpstr>
      <vt:lpstr>3. front 구현 계획</vt:lpstr>
      <vt:lpstr>3. front 구현 계획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카테고라이징+프론트 구현 계획</dc:title>
  <dc:creator>AI</dc:creator>
  <cp:lastModifiedBy>AI</cp:lastModifiedBy>
  <cp:revision>34</cp:revision>
  <dcterms:created xsi:type="dcterms:W3CDTF">2020-08-30T20:01:03Z</dcterms:created>
  <dcterms:modified xsi:type="dcterms:W3CDTF">2020-08-30T23:07:04Z</dcterms:modified>
</cp:coreProperties>
</file>